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04" r:id="rId3"/>
    <p:sldId id="305" r:id="rId4"/>
    <p:sldId id="308" r:id="rId5"/>
    <p:sldId id="309" r:id="rId6"/>
    <p:sldId id="310" r:id="rId7"/>
    <p:sldId id="312" r:id="rId8"/>
    <p:sldId id="313" r:id="rId9"/>
    <p:sldId id="314" r:id="rId10"/>
    <p:sldId id="318" r:id="rId11"/>
    <p:sldId id="319" r:id="rId12"/>
    <p:sldId id="320" r:id="rId13"/>
    <p:sldId id="315" r:id="rId14"/>
    <p:sldId id="311" r:id="rId15"/>
    <p:sldId id="321" r:id="rId16"/>
    <p:sldId id="322" r:id="rId17"/>
    <p:sldId id="316" r:id="rId18"/>
    <p:sldId id="317" r:id="rId19"/>
    <p:sldId id="323" r:id="rId20"/>
    <p:sldId id="324" r:id="rId21"/>
    <p:sldId id="325" r:id="rId22"/>
    <p:sldId id="326" r:id="rId23"/>
    <p:sldId id="327" r:id="rId24"/>
    <p:sldId id="328" r:id="rId25"/>
    <p:sldId id="306" r:id="rId26"/>
    <p:sldId id="257" r:id="rId27"/>
    <p:sldId id="30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01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ul Kalam Azad" userId="5cd78419fd6e90c9" providerId="LiveId" clId="{993BDAEC-3C95-4FE3-AB2C-FDB7AFBB6070}"/>
    <pc:docChg chg="undo custSel addSld delSld modSld sldOrd modMainMaster">
      <pc:chgData name="Abul Kalam Azad" userId="5cd78419fd6e90c9" providerId="LiveId" clId="{993BDAEC-3C95-4FE3-AB2C-FDB7AFBB6070}" dt="2018-09-14T17:33:36.888" v="5086" actId="20577"/>
      <pc:docMkLst>
        <pc:docMk/>
      </pc:docMkLst>
      <pc:sldChg chg="addSp delSp modSp delAnim modAnim">
        <pc:chgData name="Abul Kalam Azad" userId="5cd78419fd6e90c9" providerId="LiveId" clId="{993BDAEC-3C95-4FE3-AB2C-FDB7AFBB6070}" dt="2018-09-14T10:24:07.700" v="4642" actId="207"/>
        <pc:sldMkLst>
          <pc:docMk/>
          <pc:sldMk cId="1870803578" sldId="257"/>
        </pc:sldMkLst>
        <pc:spChg chg="del">
          <ac:chgData name="Abul Kalam Azad" userId="5cd78419fd6e90c9" providerId="LiveId" clId="{993BDAEC-3C95-4FE3-AB2C-FDB7AFBB6070}" dt="2018-09-09T17:19:55.696" v="7" actId="478"/>
          <ac:spMkLst>
            <pc:docMk/>
            <pc:sldMk cId="1870803578" sldId="257"/>
            <ac:spMk id="2" creationId="{5E7030A5-575A-41F1-93F3-14592A9BEBF9}"/>
          </ac:spMkLst>
        </pc:spChg>
        <pc:spChg chg="del">
          <ac:chgData name="Abul Kalam Azad" userId="5cd78419fd6e90c9" providerId="LiveId" clId="{993BDAEC-3C95-4FE3-AB2C-FDB7AFBB6070}" dt="2018-09-09T17:19:57.506" v="8" actId="478"/>
          <ac:spMkLst>
            <pc:docMk/>
            <pc:sldMk cId="1870803578" sldId="257"/>
            <ac:spMk id="3" creationId="{EF5DB16C-C492-42B2-905E-BDE6FB2FB83F}"/>
          </ac:spMkLst>
        </pc:spChg>
        <pc:spChg chg="add mod">
          <ac:chgData name="Abul Kalam Azad" userId="5cd78419fd6e90c9" providerId="LiveId" clId="{993BDAEC-3C95-4FE3-AB2C-FDB7AFBB6070}" dt="2018-09-09T17:21:12.026" v="25" actId="20577"/>
          <ac:spMkLst>
            <pc:docMk/>
            <pc:sldMk cId="1870803578" sldId="257"/>
            <ac:spMk id="4" creationId="{BF00C231-9547-42C9-A6E7-75EB4B14034D}"/>
          </ac:spMkLst>
        </pc:spChg>
        <pc:spChg chg="add mod">
          <ac:chgData name="Abul Kalam Azad" userId="5cd78419fd6e90c9" providerId="LiveId" clId="{993BDAEC-3C95-4FE3-AB2C-FDB7AFBB6070}" dt="2018-09-14T10:23:50.076" v="4638" actId="207"/>
          <ac:spMkLst>
            <pc:docMk/>
            <pc:sldMk cId="1870803578" sldId="257"/>
            <ac:spMk id="5" creationId="{48CDDD73-62D3-413D-A408-B9EC304DEE81}"/>
          </ac:spMkLst>
        </pc:spChg>
        <pc:spChg chg="add mod">
          <ac:chgData name="Abul Kalam Azad" userId="5cd78419fd6e90c9" providerId="LiveId" clId="{993BDAEC-3C95-4FE3-AB2C-FDB7AFBB6070}" dt="2018-09-09T17:27:17.904" v="319" actId="20577"/>
          <ac:spMkLst>
            <pc:docMk/>
            <pc:sldMk cId="1870803578" sldId="257"/>
            <ac:spMk id="6" creationId="{E0FF2192-354F-44B8-8F83-2B039CF1E430}"/>
          </ac:spMkLst>
        </pc:spChg>
        <pc:spChg chg="add mod">
          <ac:chgData name="Abul Kalam Azad" userId="5cd78419fd6e90c9" providerId="LiveId" clId="{993BDAEC-3C95-4FE3-AB2C-FDB7AFBB6070}" dt="2018-09-14T10:24:07.700" v="4642" actId="207"/>
          <ac:spMkLst>
            <pc:docMk/>
            <pc:sldMk cId="1870803578" sldId="257"/>
            <ac:spMk id="7" creationId="{8789C1A0-6E6E-401B-BF7B-453EDBB61929}"/>
          </ac:spMkLst>
        </pc:spChg>
        <pc:spChg chg="add del mod">
          <ac:chgData name="Abul Kalam Azad" userId="5cd78419fd6e90c9" providerId="LiveId" clId="{993BDAEC-3C95-4FE3-AB2C-FDB7AFBB6070}" dt="2018-09-09T17:35:31.224" v="537" actId="478"/>
          <ac:spMkLst>
            <pc:docMk/>
            <pc:sldMk cId="1870803578" sldId="257"/>
            <ac:spMk id="8" creationId="{6945C438-FD92-4CC1-8A90-16EF5ABE6AD5}"/>
          </ac:spMkLst>
        </pc:spChg>
        <pc:spChg chg="add del mod">
          <ac:chgData name="Abul Kalam Azad" userId="5cd78419fd6e90c9" providerId="LiveId" clId="{993BDAEC-3C95-4FE3-AB2C-FDB7AFBB6070}" dt="2018-09-09T17:35:33.301" v="538" actId="478"/>
          <ac:spMkLst>
            <pc:docMk/>
            <pc:sldMk cId="1870803578" sldId="257"/>
            <ac:spMk id="9" creationId="{E67BC7B8-04C4-4F6D-8E04-E0FD7A03AAEF}"/>
          </ac:spMkLst>
        </pc:spChg>
        <pc:spChg chg="add del mod">
          <ac:chgData name="Abul Kalam Azad" userId="5cd78419fd6e90c9" providerId="LiveId" clId="{993BDAEC-3C95-4FE3-AB2C-FDB7AFBB6070}" dt="2018-09-09T17:35:35.210" v="539" actId="478"/>
          <ac:spMkLst>
            <pc:docMk/>
            <pc:sldMk cId="1870803578" sldId="257"/>
            <ac:spMk id="10" creationId="{D0EDF0A7-6BB7-4953-AE84-DEED2A8B2184}"/>
          </ac:spMkLst>
        </pc:spChg>
      </pc:sldChg>
      <pc:sldChg chg="addSp delSp modSp">
        <pc:chgData name="Abul Kalam Azad" userId="5cd78419fd6e90c9" providerId="LiveId" clId="{993BDAEC-3C95-4FE3-AB2C-FDB7AFBB6070}" dt="2018-09-14T10:20:20.267" v="4627"/>
        <pc:sldMkLst>
          <pc:docMk/>
          <pc:sldMk cId="3821057124" sldId="304"/>
        </pc:sldMkLst>
        <pc:spChg chg="add del mod">
          <ac:chgData name="Abul Kalam Azad" userId="5cd78419fd6e90c9" providerId="LiveId" clId="{993BDAEC-3C95-4FE3-AB2C-FDB7AFBB6070}" dt="2018-09-14T10:20:20.267" v="4627"/>
          <ac:spMkLst>
            <pc:docMk/>
            <pc:sldMk cId="3821057124" sldId="304"/>
            <ac:spMk id="3" creationId="{C970708F-DD32-4195-858E-A328C73F8627}"/>
          </ac:spMkLst>
        </pc:spChg>
      </pc:sldChg>
      <pc:sldChg chg="modSp modAnim">
        <pc:chgData name="Abul Kalam Azad" userId="5cd78419fd6e90c9" providerId="LiveId" clId="{993BDAEC-3C95-4FE3-AB2C-FDB7AFBB6070}" dt="2018-09-09T17:19:41.864" v="6"/>
        <pc:sldMkLst>
          <pc:docMk/>
          <pc:sldMk cId="214674029" sldId="306"/>
        </pc:sldMkLst>
        <pc:spChg chg="mod">
          <ac:chgData name="Abul Kalam Azad" userId="5cd78419fd6e90c9" providerId="LiveId" clId="{993BDAEC-3C95-4FE3-AB2C-FDB7AFBB6070}" dt="2018-09-09T17:19:08.462" v="0" actId="207"/>
          <ac:spMkLst>
            <pc:docMk/>
            <pc:sldMk cId="214674029" sldId="306"/>
            <ac:spMk id="3" creationId="{8948A817-0BD0-453A-A0B4-951B36760F8C}"/>
          </ac:spMkLst>
        </pc:spChg>
        <pc:spChg chg="mod">
          <ac:chgData name="Abul Kalam Azad" userId="5cd78419fd6e90c9" providerId="LiveId" clId="{993BDAEC-3C95-4FE3-AB2C-FDB7AFBB6070}" dt="2018-09-09T17:19:16.802" v="1" actId="207"/>
          <ac:spMkLst>
            <pc:docMk/>
            <pc:sldMk cId="214674029" sldId="306"/>
            <ac:spMk id="5" creationId="{3E708974-E563-4808-9E5F-9879CDD81E79}"/>
          </ac:spMkLst>
        </pc:spChg>
      </pc:sldChg>
      <pc:sldChg chg="add">
        <pc:chgData name="Abul Kalam Azad" userId="5cd78419fd6e90c9" providerId="LiveId" clId="{993BDAEC-3C95-4FE3-AB2C-FDB7AFBB6070}" dt="2018-09-09T17:35:24.881" v="536"/>
        <pc:sldMkLst>
          <pc:docMk/>
          <pc:sldMk cId="2751105593" sldId="307"/>
        </pc:sldMkLst>
      </pc:sldChg>
      <pc:sldChg chg="addSp modSp add modAnim">
        <pc:chgData name="Abul Kalam Azad" userId="5cd78419fd6e90c9" providerId="LiveId" clId="{993BDAEC-3C95-4FE3-AB2C-FDB7AFBB6070}" dt="2018-09-11T19:19:33.306" v="1808"/>
        <pc:sldMkLst>
          <pc:docMk/>
          <pc:sldMk cId="2383958970" sldId="308"/>
        </pc:sldMkLst>
        <pc:spChg chg="add mod">
          <ac:chgData name="Abul Kalam Azad" userId="5cd78419fd6e90c9" providerId="LiveId" clId="{993BDAEC-3C95-4FE3-AB2C-FDB7AFBB6070}" dt="2018-09-11T17:55:11.972" v="805" actId="14100"/>
          <ac:spMkLst>
            <pc:docMk/>
            <pc:sldMk cId="2383958970" sldId="308"/>
            <ac:spMk id="2" creationId="{F0F858C9-7CCA-4646-9F6B-8C2F85B58D06}"/>
          </ac:spMkLst>
        </pc:spChg>
        <pc:spChg chg="add mod">
          <ac:chgData name="Abul Kalam Azad" userId="5cd78419fd6e90c9" providerId="LiveId" clId="{993BDAEC-3C95-4FE3-AB2C-FDB7AFBB6070}" dt="2018-09-11T17:55:20.523" v="808" actId="403"/>
          <ac:spMkLst>
            <pc:docMk/>
            <pc:sldMk cId="2383958970" sldId="308"/>
            <ac:spMk id="3" creationId="{1906C018-2E19-4C14-83F8-526D13B5011E}"/>
          </ac:spMkLst>
        </pc:spChg>
      </pc:sldChg>
      <pc:sldChg chg="addSp delSp modSp add modTransition modAnim">
        <pc:chgData name="Abul Kalam Azad" userId="5cd78419fd6e90c9" providerId="LiveId" clId="{993BDAEC-3C95-4FE3-AB2C-FDB7AFBB6070}" dt="2018-09-11T18:55:45.693" v="908"/>
        <pc:sldMkLst>
          <pc:docMk/>
          <pc:sldMk cId="605532937" sldId="309"/>
        </pc:sldMkLst>
        <pc:spChg chg="del">
          <ac:chgData name="Abul Kalam Azad" userId="5cd78419fd6e90c9" providerId="LiveId" clId="{993BDAEC-3C95-4FE3-AB2C-FDB7AFBB6070}" dt="2018-09-11T18:51:29.120" v="810" actId="478"/>
          <ac:spMkLst>
            <pc:docMk/>
            <pc:sldMk cId="605532937" sldId="309"/>
            <ac:spMk id="2" creationId="{5D8491DE-470E-4F6F-984B-357D10EB60E8}"/>
          </ac:spMkLst>
        </pc:spChg>
        <pc:spChg chg="del mod">
          <ac:chgData name="Abul Kalam Azad" userId="5cd78419fd6e90c9" providerId="LiveId" clId="{993BDAEC-3C95-4FE3-AB2C-FDB7AFBB6070}" dt="2018-09-11T18:52:18.148" v="816" actId="931"/>
          <ac:spMkLst>
            <pc:docMk/>
            <pc:sldMk cId="605532937" sldId="309"/>
            <ac:spMk id="3" creationId="{01E843FF-AD9B-4A5D-AEFF-EDD75D46965A}"/>
          </ac:spMkLst>
        </pc:spChg>
        <pc:spChg chg="del mod">
          <ac:chgData name="Abul Kalam Azad" userId="5cd78419fd6e90c9" providerId="LiveId" clId="{993BDAEC-3C95-4FE3-AB2C-FDB7AFBB6070}" dt="2018-09-11T18:52:11.946" v="815" actId="931"/>
          <ac:spMkLst>
            <pc:docMk/>
            <pc:sldMk cId="605532937" sldId="309"/>
            <ac:spMk id="4" creationId="{6A210455-4272-4668-96C6-3779623FCD25}"/>
          </ac:spMkLst>
        </pc:spChg>
        <pc:spChg chg="add mod">
          <ac:chgData name="Abul Kalam Azad" userId="5cd78419fd6e90c9" providerId="LiveId" clId="{993BDAEC-3C95-4FE3-AB2C-FDB7AFBB6070}" dt="2018-09-11T18:51:49.248" v="813" actId="571"/>
          <ac:spMkLst>
            <pc:docMk/>
            <pc:sldMk cId="605532937" sldId="309"/>
            <ac:spMk id="5" creationId="{70D7031D-70F4-4499-9DFA-B21AAB9A7717}"/>
          </ac:spMkLst>
        </pc:spChg>
        <pc:spChg chg="add mod">
          <ac:chgData name="Abul Kalam Azad" userId="5cd78419fd6e90c9" providerId="LiveId" clId="{993BDAEC-3C95-4FE3-AB2C-FDB7AFBB6070}" dt="2018-09-11T18:51:53.608" v="814" actId="571"/>
          <ac:spMkLst>
            <pc:docMk/>
            <pc:sldMk cId="605532937" sldId="309"/>
            <ac:spMk id="6" creationId="{FE825858-7C5E-45E4-BDBA-8A8B5A783EA9}"/>
          </ac:spMkLst>
        </pc:spChg>
        <pc:spChg chg="add del mod">
          <ac:chgData name="Abul Kalam Azad" userId="5cd78419fd6e90c9" providerId="LiveId" clId="{993BDAEC-3C95-4FE3-AB2C-FDB7AFBB6070}" dt="2018-09-11T18:53:42.112" v="827" actId="478"/>
          <ac:spMkLst>
            <pc:docMk/>
            <pc:sldMk cId="605532937" sldId="309"/>
            <ac:spMk id="15" creationId="{1B6395C6-0787-4A86-A57A-87E730299CB2}"/>
          </ac:spMkLst>
        </pc:spChg>
        <pc:spChg chg="add mod">
          <ac:chgData name="Abul Kalam Azad" userId="5cd78419fd6e90c9" providerId="LiveId" clId="{993BDAEC-3C95-4FE3-AB2C-FDB7AFBB6070}" dt="2018-09-11T18:55:00.181" v="900" actId="207"/>
          <ac:spMkLst>
            <pc:docMk/>
            <pc:sldMk cId="605532937" sldId="309"/>
            <ac:spMk id="16" creationId="{EB178E8A-D9B6-48D7-AF41-67867079A1DD}"/>
          </ac:spMkLst>
        </pc:spChg>
        <pc:picChg chg="add mod">
          <ac:chgData name="Abul Kalam Azad" userId="5cd78419fd6e90c9" providerId="LiveId" clId="{993BDAEC-3C95-4FE3-AB2C-FDB7AFBB6070}" dt="2018-09-11T18:52:11.946" v="815" actId="931"/>
          <ac:picMkLst>
            <pc:docMk/>
            <pc:sldMk cId="605532937" sldId="309"/>
            <ac:picMk id="8" creationId="{4309951E-F7EC-4C6C-AA0E-7B5F3DE70EB1}"/>
          </ac:picMkLst>
        </pc:picChg>
        <pc:picChg chg="add mod">
          <ac:chgData name="Abul Kalam Azad" userId="5cd78419fd6e90c9" providerId="LiveId" clId="{993BDAEC-3C95-4FE3-AB2C-FDB7AFBB6070}" dt="2018-09-11T18:52:18.148" v="816" actId="931"/>
          <ac:picMkLst>
            <pc:docMk/>
            <pc:sldMk cId="605532937" sldId="309"/>
            <ac:picMk id="10" creationId="{CB6EA1A9-F9D8-4C72-811D-64021F4FBA36}"/>
          </ac:picMkLst>
        </pc:picChg>
        <pc:picChg chg="add mod">
          <ac:chgData name="Abul Kalam Azad" userId="5cd78419fd6e90c9" providerId="LiveId" clId="{993BDAEC-3C95-4FE3-AB2C-FDB7AFBB6070}" dt="2018-09-11T18:52:45.192" v="821" actId="14100"/>
          <ac:picMkLst>
            <pc:docMk/>
            <pc:sldMk cId="605532937" sldId="309"/>
            <ac:picMk id="12" creationId="{FE7606E1-4C89-491D-8D52-334E20755102}"/>
          </ac:picMkLst>
        </pc:picChg>
        <pc:picChg chg="add mod">
          <ac:chgData name="Abul Kalam Azad" userId="5cd78419fd6e90c9" providerId="LiveId" clId="{993BDAEC-3C95-4FE3-AB2C-FDB7AFBB6070}" dt="2018-09-11T18:53:20.359" v="825" actId="14100"/>
          <ac:picMkLst>
            <pc:docMk/>
            <pc:sldMk cId="605532937" sldId="309"/>
            <ac:picMk id="14" creationId="{E1E5ADE0-85E4-4790-827C-333F2051B685}"/>
          </ac:picMkLst>
        </pc:picChg>
      </pc:sldChg>
      <pc:sldChg chg="addSp modSp add ord modAnim">
        <pc:chgData name="Abul Kalam Azad" userId="5cd78419fd6e90c9" providerId="LiveId" clId="{993BDAEC-3C95-4FE3-AB2C-FDB7AFBB6070}" dt="2018-09-11T19:19:42.731" v="1809"/>
        <pc:sldMkLst>
          <pc:docMk/>
          <pc:sldMk cId="3465354352" sldId="310"/>
        </pc:sldMkLst>
        <pc:spChg chg="add mod">
          <ac:chgData name="Abul Kalam Azad" userId="5cd78419fd6e90c9" providerId="LiveId" clId="{993BDAEC-3C95-4FE3-AB2C-FDB7AFBB6070}" dt="2018-09-11T18:57:03.501" v="930" actId="207"/>
          <ac:spMkLst>
            <pc:docMk/>
            <pc:sldMk cId="3465354352" sldId="310"/>
            <ac:spMk id="2" creationId="{6FF12010-71FE-41CB-A839-7975EC697BA0}"/>
          </ac:spMkLst>
        </pc:spChg>
        <pc:spChg chg="add mod">
          <ac:chgData name="Abul Kalam Azad" userId="5cd78419fd6e90c9" providerId="LiveId" clId="{993BDAEC-3C95-4FE3-AB2C-FDB7AFBB6070}" dt="2018-09-11T19:00:42.248" v="1136" actId="403"/>
          <ac:spMkLst>
            <pc:docMk/>
            <pc:sldMk cId="3465354352" sldId="310"/>
            <ac:spMk id="3" creationId="{4AAA562B-F270-45B4-A1B1-E0F9FD95FD2D}"/>
          </ac:spMkLst>
        </pc:spChg>
        <pc:spChg chg="add mod">
          <ac:chgData name="Abul Kalam Azad" userId="5cd78419fd6e90c9" providerId="LiveId" clId="{993BDAEC-3C95-4FE3-AB2C-FDB7AFBB6070}" dt="2018-09-11T19:00:49.058" v="1137" actId="207"/>
          <ac:spMkLst>
            <pc:docMk/>
            <pc:sldMk cId="3465354352" sldId="310"/>
            <ac:spMk id="4" creationId="{8EE78AA7-08A5-40CB-8482-4DB49EEFFB0E}"/>
          </ac:spMkLst>
        </pc:spChg>
      </pc:sldChg>
      <pc:sldChg chg="addSp delSp modSp add ord delAnim modAnim">
        <pc:chgData name="Abul Kalam Azad" userId="5cd78419fd6e90c9" providerId="LiveId" clId="{993BDAEC-3C95-4FE3-AB2C-FDB7AFBB6070}" dt="2018-09-13T03:44:24.392" v="2686"/>
        <pc:sldMkLst>
          <pc:docMk/>
          <pc:sldMk cId="2439447628" sldId="311"/>
        </pc:sldMkLst>
        <pc:spChg chg="add del mod">
          <ac:chgData name="Abul Kalam Azad" userId="5cd78419fd6e90c9" providerId="LiveId" clId="{993BDAEC-3C95-4FE3-AB2C-FDB7AFBB6070}" dt="2018-09-11T19:22:04.632" v="1826" actId="478"/>
          <ac:spMkLst>
            <pc:docMk/>
            <pc:sldMk cId="2439447628" sldId="311"/>
            <ac:spMk id="4" creationId="{37FA3BDB-73BC-4A97-9158-4A8667A1710D}"/>
          </ac:spMkLst>
        </pc:spChg>
        <pc:spChg chg="add mod">
          <ac:chgData name="Abul Kalam Azad" userId="5cd78419fd6e90c9" providerId="LiveId" clId="{993BDAEC-3C95-4FE3-AB2C-FDB7AFBB6070}" dt="2018-09-11T19:22:36.813" v="1842" actId="1076"/>
          <ac:spMkLst>
            <pc:docMk/>
            <pc:sldMk cId="2439447628" sldId="311"/>
            <ac:spMk id="7" creationId="{DCF8E00B-BF31-4B0A-895A-6746D83B0C30}"/>
          </ac:spMkLst>
        </pc:spChg>
        <pc:picChg chg="add del mod">
          <ac:chgData name="Abul Kalam Azad" userId="5cd78419fd6e90c9" providerId="LiveId" clId="{993BDAEC-3C95-4FE3-AB2C-FDB7AFBB6070}" dt="2018-09-11T19:21:57.166" v="1825" actId="478"/>
          <ac:picMkLst>
            <pc:docMk/>
            <pc:sldMk cId="2439447628" sldId="311"/>
            <ac:picMk id="3" creationId="{8F3935D8-E91D-4C58-B35F-14B980B66A3C}"/>
          </ac:picMkLst>
        </pc:picChg>
        <pc:picChg chg="add mod">
          <ac:chgData name="Abul Kalam Azad" userId="5cd78419fd6e90c9" providerId="LiveId" clId="{993BDAEC-3C95-4FE3-AB2C-FDB7AFBB6070}" dt="2018-09-11T19:23:00.148" v="1847" actId="1076"/>
          <ac:picMkLst>
            <pc:docMk/>
            <pc:sldMk cId="2439447628" sldId="311"/>
            <ac:picMk id="6" creationId="{1D2CCE8B-B975-4BA0-80D5-EE4F49602B60}"/>
          </ac:picMkLst>
        </pc:picChg>
      </pc:sldChg>
      <pc:sldChg chg="addSp delSp modSp add ord modTransition modAnim">
        <pc:chgData name="Abul Kalam Azad" userId="5cd78419fd6e90c9" providerId="LiveId" clId="{993BDAEC-3C95-4FE3-AB2C-FDB7AFBB6070}" dt="2018-09-11T19:06:35.708" v="1312"/>
        <pc:sldMkLst>
          <pc:docMk/>
          <pc:sldMk cId="3364756346" sldId="312"/>
        </pc:sldMkLst>
        <pc:spChg chg="del">
          <ac:chgData name="Abul Kalam Azad" userId="5cd78419fd6e90c9" providerId="LiveId" clId="{993BDAEC-3C95-4FE3-AB2C-FDB7AFBB6070}" dt="2018-09-11T19:02:40.134" v="1149" actId="478"/>
          <ac:spMkLst>
            <pc:docMk/>
            <pc:sldMk cId="3364756346" sldId="312"/>
            <ac:spMk id="2" creationId="{810A4DED-239D-4455-BE70-1ECE6E24294C}"/>
          </ac:spMkLst>
        </pc:spChg>
        <pc:spChg chg="del">
          <ac:chgData name="Abul Kalam Azad" userId="5cd78419fd6e90c9" providerId="LiveId" clId="{993BDAEC-3C95-4FE3-AB2C-FDB7AFBB6070}" dt="2018-09-11T19:02:05.609" v="1142" actId="931"/>
          <ac:spMkLst>
            <pc:docMk/>
            <pc:sldMk cId="3364756346" sldId="312"/>
            <ac:spMk id="3" creationId="{76218D6E-1044-4DC0-8F92-A5BD7DF61331}"/>
          </ac:spMkLst>
        </pc:spChg>
        <pc:spChg chg="del">
          <ac:chgData name="Abul Kalam Azad" userId="5cd78419fd6e90c9" providerId="LiveId" clId="{993BDAEC-3C95-4FE3-AB2C-FDB7AFBB6070}" dt="2018-09-11T19:02:42.796" v="1150" actId="478"/>
          <ac:spMkLst>
            <pc:docMk/>
            <pc:sldMk cId="3364756346" sldId="312"/>
            <ac:spMk id="4" creationId="{DB3276EF-8793-46AD-A1C7-82665F691C25}"/>
          </ac:spMkLst>
        </pc:spChg>
        <pc:spChg chg="add del mod">
          <ac:chgData name="Abul Kalam Azad" userId="5cd78419fd6e90c9" providerId="LiveId" clId="{993BDAEC-3C95-4FE3-AB2C-FDB7AFBB6070}" dt="2018-09-11T19:03:09.340" v="1155"/>
          <ac:spMkLst>
            <pc:docMk/>
            <pc:sldMk cId="3364756346" sldId="312"/>
            <ac:spMk id="7" creationId="{351096A9-BE2A-4B7F-AFC5-8B4FCA4C5739}"/>
          </ac:spMkLst>
        </pc:spChg>
        <pc:spChg chg="add mod">
          <ac:chgData name="Abul Kalam Azad" userId="5cd78419fd6e90c9" providerId="LiveId" clId="{993BDAEC-3C95-4FE3-AB2C-FDB7AFBB6070}" dt="2018-09-11T19:03:55.251" v="1190" actId="207"/>
          <ac:spMkLst>
            <pc:docMk/>
            <pc:sldMk cId="3364756346" sldId="312"/>
            <ac:spMk id="8" creationId="{03A39FCE-9874-4CAD-81A2-21B5540F3991}"/>
          </ac:spMkLst>
        </pc:spChg>
        <pc:spChg chg="add del mod">
          <ac:chgData name="Abul Kalam Azad" userId="5cd78419fd6e90c9" providerId="LiveId" clId="{993BDAEC-3C95-4FE3-AB2C-FDB7AFBB6070}" dt="2018-09-11T19:04:10.223" v="1194"/>
          <ac:spMkLst>
            <pc:docMk/>
            <pc:sldMk cId="3364756346" sldId="312"/>
            <ac:spMk id="9" creationId="{63B72A8F-DAAC-4D28-81C8-0CC94851DAA9}"/>
          </ac:spMkLst>
        </pc:spChg>
        <pc:spChg chg="add mod">
          <ac:chgData name="Abul Kalam Azad" userId="5cd78419fd6e90c9" providerId="LiveId" clId="{993BDAEC-3C95-4FE3-AB2C-FDB7AFBB6070}" dt="2018-09-11T19:06:00.959" v="1285" actId="1076"/>
          <ac:spMkLst>
            <pc:docMk/>
            <pc:sldMk cId="3364756346" sldId="312"/>
            <ac:spMk id="10" creationId="{99F89CCA-1FDB-46F4-9100-993EDC1E0C83}"/>
          </ac:spMkLst>
        </pc:spChg>
        <pc:spChg chg="add mod">
          <ac:chgData name="Abul Kalam Azad" userId="5cd78419fd6e90c9" providerId="LiveId" clId="{993BDAEC-3C95-4FE3-AB2C-FDB7AFBB6070}" dt="2018-09-11T19:06:27.671" v="1310" actId="1076"/>
          <ac:spMkLst>
            <pc:docMk/>
            <pc:sldMk cId="3364756346" sldId="312"/>
            <ac:spMk id="11" creationId="{B779856D-DCC4-4808-A78A-29427D314670}"/>
          </ac:spMkLst>
        </pc:spChg>
        <pc:picChg chg="add mod modCrop">
          <ac:chgData name="Abul Kalam Azad" userId="5cd78419fd6e90c9" providerId="LiveId" clId="{993BDAEC-3C95-4FE3-AB2C-FDB7AFBB6070}" dt="2018-09-11T19:02:32.881" v="1148" actId="1440"/>
          <ac:picMkLst>
            <pc:docMk/>
            <pc:sldMk cId="3364756346" sldId="312"/>
            <ac:picMk id="6" creationId="{57D32F6D-EF94-4A56-84B3-CA9C449A16F9}"/>
          </ac:picMkLst>
        </pc:picChg>
      </pc:sldChg>
      <pc:sldChg chg="addSp delSp modSp add ord modAnim">
        <pc:chgData name="Abul Kalam Azad" userId="5cd78419fd6e90c9" providerId="LiveId" clId="{993BDAEC-3C95-4FE3-AB2C-FDB7AFBB6070}" dt="2018-09-13T03:43:51.383" v="2682"/>
        <pc:sldMkLst>
          <pc:docMk/>
          <pc:sldMk cId="2165156359" sldId="313"/>
        </pc:sldMkLst>
        <pc:spChg chg="del">
          <ac:chgData name="Abul Kalam Azad" userId="5cd78419fd6e90c9" providerId="LiveId" clId="{993BDAEC-3C95-4FE3-AB2C-FDB7AFBB6070}" dt="2018-09-11T19:08:42.979" v="1326" actId="478"/>
          <ac:spMkLst>
            <pc:docMk/>
            <pc:sldMk cId="2165156359" sldId="313"/>
            <ac:spMk id="2" creationId="{C8514179-648C-48FF-A436-4E3FF598D90F}"/>
          </ac:spMkLst>
        </pc:spChg>
        <pc:spChg chg="del">
          <ac:chgData name="Abul Kalam Azad" userId="5cd78419fd6e90c9" providerId="LiveId" clId="{993BDAEC-3C95-4FE3-AB2C-FDB7AFBB6070}" dt="2018-09-11T19:07:11.796" v="1314" actId="931"/>
          <ac:spMkLst>
            <pc:docMk/>
            <pc:sldMk cId="2165156359" sldId="313"/>
            <ac:spMk id="3" creationId="{15531D76-B204-4739-A51E-626AFD7F1614}"/>
          </ac:spMkLst>
        </pc:spChg>
        <pc:spChg chg="del">
          <ac:chgData name="Abul Kalam Azad" userId="5cd78419fd6e90c9" providerId="LiveId" clId="{993BDAEC-3C95-4FE3-AB2C-FDB7AFBB6070}" dt="2018-09-11T19:08:44.017" v="1327" actId="478"/>
          <ac:spMkLst>
            <pc:docMk/>
            <pc:sldMk cId="2165156359" sldId="313"/>
            <ac:spMk id="4" creationId="{2846A6EA-58B2-4990-9732-467751467FFB}"/>
          </ac:spMkLst>
        </pc:spChg>
        <pc:spChg chg="add del mod">
          <ac:chgData name="Abul Kalam Azad" userId="5cd78419fd6e90c9" providerId="LiveId" clId="{993BDAEC-3C95-4FE3-AB2C-FDB7AFBB6070}" dt="2018-09-11T19:08:28.296" v="1320" actId="931"/>
          <ac:spMkLst>
            <pc:docMk/>
            <pc:sldMk cId="2165156359" sldId="313"/>
            <ac:spMk id="8" creationId="{9885E709-52B6-47F2-B8B0-F5DF59A2DF53}"/>
          </ac:spMkLst>
        </pc:spChg>
        <pc:spChg chg="add mod">
          <ac:chgData name="Abul Kalam Azad" userId="5cd78419fd6e90c9" providerId="LiveId" clId="{993BDAEC-3C95-4FE3-AB2C-FDB7AFBB6070}" dt="2018-09-11T19:09:31.333" v="1356" actId="1076"/>
          <ac:spMkLst>
            <pc:docMk/>
            <pc:sldMk cId="2165156359" sldId="313"/>
            <ac:spMk id="11" creationId="{4744F661-AC96-4722-838C-587FBEA8BE90}"/>
          </ac:spMkLst>
        </pc:spChg>
        <pc:spChg chg="add mod">
          <ac:chgData name="Abul Kalam Azad" userId="5cd78419fd6e90c9" providerId="LiveId" clId="{993BDAEC-3C95-4FE3-AB2C-FDB7AFBB6070}" dt="2018-09-11T19:12:13.779" v="1485" actId="1076"/>
          <ac:spMkLst>
            <pc:docMk/>
            <pc:sldMk cId="2165156359" sldId="313"/>
            <ac:spMk id="12" creationId="{268234B4-8B37-4360-87EF-D43B8543A8DC}"/>
          </ac:spMkLst>
        </pc:spChg>
        <pc:picChg chg="add del mod modCrop">
          <ac:chgData name="Abul Kalam Azad" userId="5cd78419fd6e90c9" providerId="LiveId" clId="{993BDAEC-3C95-4FE3-AB2C-FDB7AFBB6070}" dt="2018-09-11T19:07:37.153" v="1319" actId="478"/>
          <ac:picMkLst>
            <pc:docMk/>
            <pc:sldMk cId="2165156359" sldId="313"/>
            <ac:picMk id="6" creationId="{8AF8BF18-6E01-443D-96B9-86AA20CA90B6}"/>
          </ac:picMkLst>
        </pc:picChg>
        <pc:picChg chg="add mod modCrop">
          <ac:chgData name="Abul Kalam Azad" userId="5cd78419fd6e90c9" providerId="LiveId" clId="{993BDAEC-3C95-4FE3-AB2C-FDB7AFBB6070}" dt="2018-09-11T19:09:01.965" v="1332" actId="1076"/>
          <ac:picMkLst>
            <pc:docMk/>
            <pc:sldMk cId="2165156359" sldId="313"/>
            <ac:picMk id="10" creationId="{9AC92181-CF42-4357-AE8D-334D754C4B06}"/>
          </ac:picMkLst>
        </pc:picChg>
      </pc:sldChg>
      <pc:sldChg chg="addSp delSp modSp add ord modAnim">
        <pc:chgData name="Abul Kalam Azad" userId="5cd78419fd6e90c9" providerId="LiveId" clId="{993BDAEC-3C95-4FE3-AB2C-FDB7AFBB6070}" dt="2018-09-14T07:34:00.825" v="4615" actId="1076"/>
        <pc:sldMkLst>
          <pc:docMk/>
          <pc:sldMk cId="17253462" sldId="314"/>
        </pc:sldMkLst>
        <pc:spChg chg="del">
          <ac:chgData name="Abul Kalam Azad" userId="5cd78419fd6e90c9" providerId="LiveId" clId="{993BDAEC-3C95-4FE3-AB2C-FDB7AFBB6070}" dt="2018-09-11T19:13:28.233" v="1510" actId="478"/>
          <ac:spMkLst>
            <pc:docMk/>
            <pc:sldMk cId="17253462" sldId="314"/>
            <ac:spMk id="2" creationId="{43A59046-26C3-48C0-966F-44D70DBE962D}"/>
          </ac:spMkLst>
        </pc:spChg>
        <pc:spChg chg="del">
          <ac:chgData name="Abul Kalam Azad" userId="5cd78419fd6e90c9" providerId="LiveId" clId="{993BDAEC-3C95-4FE3-AB2C-FDB7AFBB6070}" dt="2018-09-11T19:12:50.911" v="1490" actId="931"/>
          <ac:spMkLst>
            <pc:docMk/>
            <pc:sldMk cId="17253462" sldId="314"/>
            <ac:spMk id="3" creationId="{A7B4B993-F738-4588-ADDE-B6473C65BBAF}"/>
          </ac:spMkLst>
        </pc:spChg>
        <pc:spChg chg="del mod">
          <ac:chgData name="Abul Kalam Azad" userId="5cd78419fd6e90c9" providerId="LiveId" clId="{993BDAEC-3C95-4FE3-AB2C-FDB7AFBB6070}" dt="2018-09-11T19:16:56.975" v="1787" actId="478"/>
          <ac:spMkLst>
            <pc:docMk/>
            <pc:sldMk cId="17253462" sldId="314"/>
            <ac:spMk id="4" creationId="{EB3480E0-F9A4-4A10-AA74-B48FBF6FE910}"/>
          </ac:spMkLst>
        </pc:spChg>
        <pc:spChg chg="add mod">
          <ac:chgData name="Abul Kalam Azad" userId="5cd78419fd6e90c9" providerId="LiveId" clId="{993BDAEC-3C95-4FE3-AB2C-FDB7AFBB6070}" dt="2018-09-14T07:34:00.825" v="4615" actId="1076"/>
          <ac:spMkLst>
            <pc:docMk/>
            <pc:sldMk cId="17253462" sldId="314"/>
            <ac:spMk id="7" creationId="{863FBE74-6FF8-4A8C-AAD3-861D82D8A28E}"/>
          </ac:spMkLst>
        </pc:spChg>
        <pc:spChg chg="add mod">
          <ac:chgData name="Abul Kalam Azad" userId="5cd78419fd6e90c9" providerId="LiveId" clId="{993BDAEC-3C95-4FE3-AB2C-FDB7AFBB6070}" dt="2018-09-14T07:33:54.762" v="4614" actId="1076"/>
          <ac:spMkLst>
            <pc:docMk/>
            <pc:sldMk cId="17253462" sldId="314"/>
            <ac:spMk id="8" creationId="{27500225-33C1-46E5-AE70-9DF38049FD11}"/>
          </ac:spMkLst>
        </pc:spChg>
        <pc:picChg chg="add mod">
          <ac:chgData name="Abul Kalam Azad" userId="5cd78419fd6e90c9" providerId="LiveId" clId="{993BDAEC-3C95-4FE3-AB2C-FDB7AFBB6070}" dt="2018-09-14T07:33:45.419" v="4613" actId="1076"/>
          <ac:picMkLst>
            <pc:docMk/>
            <pc:sldMk cId="17253462" sldId="314"/>
            <ac:picMk id="6" creationId="{B4E746C0-32C9-44A1-B4D8-6BBD1073E66E}"/>
          </ac:picMkLst>
        </pc:picChg>
      </pc:sldChg>
      <pc:sldChg chg="addSp modSp add modTransition modAnim">
        <pc:chgData name="Abul Kalam Azad" userId="5cd78419fd6e90c9" providerId="LiveId" clId="{993BDAEC-3C95-4FE3-AB2C-FDB7AFBB6070}" dt="2018-09-11T19:26:35.322" v="1961"/>
        <pc:sldMkLst>
          <pc:docMk/>
          <pc:sldMk cId="282348554" sldId="315"/>
        </pc:sldMkLst>
        <pc:graphicFrameChg chg="add mod">
          <ac:chgData name="Abul Kalam Azad" userId="5cd78419fd6e90c9" providerId="LiveId" clId="{993BDAEC-3C95-4FE3-AB2C-FDB7AFBB6070}" dt="2018-09-11T19:26:21.195" v="1958" actId="404"/>
          <ac:graphicFrameMkLst>
            <pc:docMk/>
            <pc:sldMk cId="282348554" sldId="315"/>
            <ac:graphicFrameMk id="2" creationId="{F510E1D7-7249-478F-B6BD-45DD08318955}"/>
          </ac:graphicFrameMkLst>
        </pc:graphicFrameChg>
      </pc:sldChg>
      <pc:sldChg chg="addSp delSp modSp add modAnim">
        <pc:chgData name="Abul Kalam Azad" userId="5cd78419fd6e90c9" providerId="LiveId" clId="{993BDAEC-3C95-4FE3-AB2C-FDB7AFBB6070}" dt="2018-09-11T19:30:52.559" v="2065"/>
        <pc:sldMkLst>
          <pc:docMk/>
          <pc:sldMk cId="2534463116" sldId="316"/>
        </pc:sldMkLst>
        <pc:spChg chg="del">
          <ac:chgData name="Abul Kalam Azad" userId="5cd78419fd6e90c9" providerId="LiveId" clId="{993BDAEC-3C95-4FE3-AB2C-FDB7AFBB6070}" dt="2018-09-11T19:28:12.268" v="1967" actId="478"/>
          <ac:spMkLst>
            <pc:docMk/>
            <pc:sldMk cId="2534463116" sldId="316"/>
            <ac:spMk id="2" creationId="{19317F55-087C-4285-8858-CD5EB111AA8A}"/>
          </ac:spMkLst>
        </pc:spChg>
        <pc:spChg chg="del">
          <ac:chgData name="Abul Kalam Azad" userId="5cd78419fd6e90c9" providerId="LiveId" clId="{993BDAEC-3C95-4FE3-AB2C-FDB7AFBB6070}" dt="2018-09-11T19:27:52.957" v="1964" actId="931"/>
          <ac:spMkLst>
            <pc:docMk/>
            <pc:sldMk cId="2534463116" sldId="316"/>
            <ac:spMk id="3" creationId="{3FE7D809-768B-42B6-B249-904A3F9C6FE8}"/>
          </ac:spMkLst>
        </pc:spChg>
        <pc:spChg chg="del">
          <ac:chgData name="Abul Kalam Azad" userId="5cd78419fd6e90c9" providerId="LiveId" clId="{993BDAEC-3C95-4FE3-AB2C-FDB7AFBB6070}" dt="2018-09-11T19:28:13.584" v="1968" actId="478"/>
          <ac:spMkLst>
            <pc:docMk/>
            <pc:sldMk cId="2534463116" sldId="316"/>
            <ac:spMk id="4" creationId="{B9EC47E5-8864-4669-A015-88F95104D9E4}"/>
          </ac:spMkLst>
        </pc:spChg>
        <pc:spChg chg="add mod">
          <ac:chgData name="Abul Kalam Azad" userId="5cd78419fd6e90c9" providerId="LiveId" clId="{993BDAEC-3C95-4FE3-AB2C-FDB7AFBB6070}" dt="2018-09-11T19:29:04.753" v="1987" actId="207"/>
          <ac:spMkLst>
            <pc:docMk/>
            <pc:sldMk cId="2534463116" sldId="316"/>
            <ac:spMk id="7" creationId="{E1D75F96-73DE-48F9-A0FF-ADEBC31D6170}"/>
          </ac:spMkLst>
        </pc:spChg>
        <pc:spChg chg="add mod">
          <ac:chgData name="Abul Kalam Azad" userId="5cd78419fd6e90c9" providerId="LiveId" clId="{993BDAEC-3C95-4FE3-AB2C-FDB7AFBB6070}" dt="2018-09-11T19:30:36.128" v="2061" actId="1076"/>
          <ac:spMkLst>
            <pc:docMk/>
            <pc:sldMk cId="2534463116" sldId="316"/>
            <ac:spMk id="8" creationId="{32AC8534-9CF4-4DB6-9301-942FB960E399}"/>
          </ac:spMkLst>
        </pc:spChg>
        <pc:picChg chg="add mod modCrop">
          <ac:chgData name="Abul Kalam Azad" userId="5cd78419fd6e90c9" providerId="LiveId" clId="{993BDAEC-3C95-4FE3-AB2C-FDB7AFBB6070}" dt="2018-09-11T19:28:15.753" v="1969" actId="1076"/>
          <ac:picMkLst>
            <pc:docMk/>
            <pc:sldMk cId="2534463116" sldId="316"/>
            <ac:picMk id="6" creationId="{B8A25540-D26C-4DBC-AB9A-E1E7750BE223}"/>
          </ac:picMkLst>
        </pc:picChg>
      </pc:sldChg>
      <pc:sldChg chg="addSp delSp modSp add modAnim">
        <pc:chgData name="Abul Kalam Azad" userId="5cd78419fd6e90c9" providerId="LiveId" clId="{993BDAEC-3C95-4FE3-AB2C-FDB7AFBB6070}" dt="2018-09-13T05:08:19.126" v="2932"/>
        <pc:sldMkLst>
          <pc:docMk/>
          <pc:sldMk cId="809056321" sldId="317"/>
        </pc:sldMkLst>
        <pc:spChg chg="del">
          <ac:chgData name="Abul Kalam Azad" userId="5cd78419fd6e90c9" providerId="LiveId" clId="{993BDAEC-3C95-4FE3-AB2C-FDB7AFBB6070}" dt="2018-09-11T19:32:08.636" v="2070" actId="478"/>
          <ac:spMkLst>
            <pc:docMk/>
            <pc:sldMk cId="809056321" sldId="317"/>
            <ac:spMk id="2" creationId="{A8075993-211F-4E59-A1A7-82F9F297D0A2}"/>
          </ac:spMkLst>
        </pc:spChg>
        <pc:spChg chg="del">
          <ac:chgData name="Abul Kalam Azad" userId="5cd78419fd6e90c9" providerId="LiveId" clId="{993BDAEC-3C95-4FE3-AB2C-FDB7AFBB6070}" dt="2018-09-11T19:31:53.130" v="2067" actId="931"/>
          <ac:spMkLst>
            <pc:docMk/>
            <pc:sldMk cId="809056321" sldId="317"/>
            <ac:spMk id="3" creationId="{F675DEDE-4825-4595-B779-704F5D5541E9}"/>
          </ac:spMkLst>
        </pc:spChg>
        <pc:spChg chg="del">
          <ac:chgData name="Abul Kalam Azad" userId="5cd78419fd6e90c9" providerId="LiveId" clId="{993BDAEC-3C95-4FE3-AB2C-FDB7AFBB6070}" dt="2018-09-11T19:32:10.376" v="2071" actId="478"/>
          <ac:spMkLst>
            <pc:docMk/>
            <pc:sldMk cId="809056321" sldId="317"/>
            <ac:spMk id="4" creationId="{2AAAB8C0-D6E5-46C0-93D8-C9B3391D6DA4}"/>
          </ac:spMkLst>
        </pc:spChg>
        <pc:spChg chg="add mod">
          <ac:chgData name="Abul Kalam Azad" userId="5cd78419fd6e90c9" providerId="LiveId" clId="{993BDAEC-3C95-4FE3-AB2C-FDB7AFBB6070}" dt="2018-09-11T19:33:10.327" v="2099" actId="1076"/>
          <ac:spMkLst>
            <pc:docMk/>
            <pc:sldMk cId="809056321" sldId="317"/>
            <ac:spMk id="7" creationId="{3F79BACC-97BF-4A56-B648-1D277378ECC2}"/>
          </ac:spMkLst>
        </pc:spChg>
        <pc:spChg chg="add mod">
          <ac:chgData name="Abul Kalam Azad" userId="5cd78419fd6e90c9" providerId="LiveId" clId="{993BDAEC-3C95-4FE3-AB2C-FDB7AFBB6070}" dt="2018-09-11T19:34:48.093" v="2208" actId="1076"/>
          <ac:spMkLst>
            <pc:docMk/>
            <pc:sldMk cId="809056321" sldId="317"/>
            <ac:spMk id="8" creationId="{81ACE85C-26FE-4D8C-A178-F9752FBB6C3C}"/>
          </ac:spMkLst>
        </pc:spChg>
        <pc:picChg chg="add mod modCrop">
          <ac:chgData name="Abul Kalam Azad" userId="5cd78419fd6e90c9" providerId="LiveId" clId="{993BDAEC-3C95-4FE3-AB2C-FDB7AFBB6070}" dt="2018-09-11T19:32:17.143" v="2073" actId="14100"/>
          <ac:picMkLst>
            <pc:docMk/>
            <pc:sldMk cId="809056321" sldId="317"/>
            <ac:picMk id="6" creationId="{B14E7806-1CB7-450B-9F06-8C9B107E1D1A}"/>
          </ac:picMkLst>
        </pc:picChg>
      </pc:sldChg>
      <pc:sldChg chg="addSp modSp add modAnim">
        <pc:chgData name="Abul Kalam Azad" userId="5cd78419fd6e90c9" providerId="LiveId" clId="{993BDAEC-3C95-4FE3-AB2C-FDB7AFBB6070}" dt="2018-09-13T03:33:24.783" v="2431" actId="1076"/>
        <pc:sldMkLst>
          <pc:docMk/>
          <pc:sldMk cId="2144461887" sldId="318"/>
        </pc:sldMkLst>
        <pc:spChg chg="add mod">
          <ac:chgData name="Abul Kalam Azad" userId="5cd78419fd6e90c9" providerId="LiveId" clId="{993BDAEC-3C95-4FE3-AB2C-FDB7AFBB6070}" dt="2018-09-13T03:33:24.783" v="2431" actId="1076"/>
          <ac:spMkLst>
            <pc:docMk/>
            <pc:sldMk cId="2144461887" sldId="318"/>
            <ac:spMk id="4" creationId="{D669C354-AF75-4B8F-A82C-9F5CE7973B0D}"/>
          </ac:spMkLst>
        </pc:spChg>
        <pc:spChg chg="add mod">
          <ac:chgData name="Abul Kalam Azad" userId="5cd78419fd6e90c9" providerId="LiveId" clId="{993BDAEC-3C95-4FE3-AB2C-FDB7AFBB6070}" dt="2018-09-13T03:33:10.075" v="2429" actId="207"/>
          <ac:spMkLst>
            <pc:docMk/>
            <pc:sldMk cId="2144461887" sldId="318"/>
            <ac:spMk id="5" creationId="{F59FAEA2-30BA-4761-B0D8-78BC8216F3C1}"/>
          </ac:spMkLst>
        </pc:spChg>
        <pc:picChg chg="add mod">
          <ac:chgData name="Abul Kalam Azad" userId="5cd78419fd6e90c9" providerId="LiveId" clId="{993BDAEC-3C95-4FE3-AB2C-FDB7AFBB6070}" dt="2018-09-13T03:33:17.392" v="2430" actId="1076"/>
          <ac:picMkLst>
            <pc:docMk/>
            <pc:sldMk cId="2144461887" sldId="318"/>
            <ac:picMk id="3" creationId="{8763F32E-B6D1-4B39-B159-C9A37CD15810}"/>
          </ac:picMkLst>
        </pc:picChg>
      </pc:sldChg>
      <pc:sldChg chg="addSp delSp modSp add modAnim">
        <pc:chgData name="Abul Kalam Azad" userId="5cd78419fd6e90c9" providerId="LiveId" clId="{993BDAEC-3C95-4FE3-AB2C-FDB7AFBB6070}" dt="2018-09-14T07:34:19.140" v="4621" actId="403"/>
        <pc:sldMkLst>
          <pc:docMk/>
          <pc:sldMk cId="644790373" sldId="319"/>
        </pc:sldMkLst>
        <pc:spChg chg="add mod">
          <ac:chgData name="Abul Kalam Azad" userId="5cd78419fd6e90c9" providerId="LiveId" clId="{993BDAEC-3C95-4FE3-AB2C-FDB7AFBB6070}" dt="2018-09-13T03:34:20.388" v="2445" actId="20577"/>
          <ac:spMkLst>
            <pc:docMk/>
            <pc:sldMk cId="644790373" sldId="319"/>
            <ac:spMk id="4" creationId="{E122E840-A74E-4802-BBA4-A0F39665CBAA}"/>
          </ac:spMkLst>
        </pc:spChg>
        <pc:spChg chg="add mod">
          <ac:chgData name="Abul Kalam Azad" userId="5cd78419fd6e90c9" providerId="LiveId" clId="{993BDAEC-3C95-4FE3-AB2C-FDB7AFBB6070}" dt="2018-09-14T07:34:19.140" v="4621" actId="403"/>
          <ac:spMkLst>
            <pc:docMk/>
            <pc:sldMk cId="644790373" sldId="319"/>
            <ac:spMk id="5" creationId="{DBCD6B0D-DD81-458B-91EE-3269C7F8ED80}"/>
          </ac:spMkLst>
        </pc:spChg>
        <pc:spChg chg="add del mod">
          <ac:chgData name="Abul Kalam Azad" userId="5cd78419fd6e90c9" providerId="LiveId" clId="{993BDAEC-3C95-4FE3-AB2C-FDB7AFBB6070}" dt="2018-09-13T03:35:49.551" v="2506"/>
          <ac:spMkLst>
            <pc:docMk/>
            <pc:sldMk cId="644790373" sldId="319"/>
            <ac:spMk id="6" creationId="{B4593922-F90E-42B5-A047-E5F402D0220E}"/>
          </ac:spMkLst>
        </pc:spChg>
        <pc:picChg chg="add mod">
          <ac:chgData name="Abul Kalam Azad" userId="5cd78419fd6e90c9" providerId="LiveId" clId="{993BDAEC-3C95-4FE3-AB2C-FDB7AFBB6070}" dt="2018-09-13T03:34:04.270" v="2436" actId="14100"/>
          <ac:picMkLst>
            <pc:docMk/>
            <pc:sldMk cId="644790373" sldId="319"/>
            <ac:picMk id="3" creationId="{532D0ECF-DBDB-4E2D-AAAE-61D9DB2E08ED}"/>
          </ac:picMkLst>
        </pc:picChg>
      </pc:sldChg>
      <pc:sldChg chg="addSp modSp add modAnim">
        <pc:chgData name="Abul Kalam Azad" userId="5cd78419fd6e90c9" providerId="LiveId" clId="{993BDAEC-3C95-4FE3-AB2C-FDB7AFBB6070}" dt="2018-09-13T03:43:41.052" v="2681" actId="207"/>
        <pc:sldMkLst>
          <pc:docMk/>
          <pc:sldMk cId="4003047141" sldId="320"/>
        </pc:sldMkLst>
        <pc:spChg chg="add mod">
          <ac:chgData name="Abul Kalam Azad" userId="5cd78419fd6e90c9" providerId="LiveId" clId="{993BDAEC-3C95-4FE3-AB2C-FDB7AFBB6070}" dt="2018-09-13T03:38:20.653" v="2577" actId="14100"/>
          <ac:spMkLst>
            <pc:docMk/>
            <pc:sldMk cId="4003047141" sldId="320"/>
            <ac:spMk id="6" creationId="{F92C4DA5-BC5D-4C2F-A9EC-09B7874040E8}"/>
          </ac:spMkLst>
        </pc:spChg>
        <pc:spChg chg="add mod">
          <ac:chgData name="Abul Kalam Azad" userId="5cd78419fd6e90c9" providerId="LiveId" clId="{993BDAEC-3C95-4FE3-AB2C-FDB7AFBB6070}" dt="2018-09-13T03:43:41.052" v="2681" actId="207"/>
          <ac:spMkLst>
            <pc:docMk/>
            <pc:sldMk cId="4003047141" sldId="320"/>
            <ac:spMk id="7" creationId="{0080CDBF-865D-4015-A0DB-4FA11C5549A0}"/>
          </ac:spMkLst>
        </pc:spChg>
        <pc:picChg chg="add mod">
          <ac:chgData name="Abul Kalam Azad" userId="5cd78419fd6e90c9" providerId="LiveId" clId="{993BDAEC-3C95-4FE3-AB2C-FDB7AFBB6070}" dt="2018-09-13T03:37:04.879" v="2558" actId="1076"/>
          <ac:picMkLst>
            <pc:docMk/>
            <pc:sldMk cId="4003047141" sldId="320"/>
            <ac:picMk id="3" creationId="{F436FA05-E66D-4B13-AFB1-8114234E74A9}"/>
          </ac:picMkLst>
        </pc:picChg>
        <pc:picChg chg="add mod">
          <ac:chgData name="Abul Kalam Azad" userId="5cd78419fd6e90c9" providerId="LiveId" clId="{993BDAEC-3C95-4FE3-AB2C-FDB7AFBB6070}" dt="2018-09-13T03:38:06.383" v="2567" actId="1076"/>
          <ac:picMkLst>
            <pc:docMk/>
            <pc:sldMk cId="4003047141" sldId="320"/>
            <ac:picMk id="5" creationId="{0891890C-B483-404E-800D-C4E64DC1E2F0}"/>
          </ac:picMkLst>
        </pc:picChg>
      </pc:sldChg>
      <pc:sldChg chg="addSp modSp add modAnim">
        <pc:chgData name="Abul Kalam Azad" userId="5cd78419fd6e90c9" providerId="LiveId" clId="{993BDAEC-3C95-4FE3-AB2C-FDB7AFBB6070}" dt="2018-09-13T03:47:23.799" v="2824"/>
        <pc:sldMkLst>
          <pc:docMk/>
          <pc:sldMk cId="2556066056" sldId="321"/>
        </pc:sldMkLst>
        <pc:spChg chg="add mod">
          <ac:chgData name="Abul Kalam Azad" userId="5cd78419fd6e90c9" providerId="LiveId" clId="{993BDAEC-3C95-4FE3-AB2C-FDB7AFBB6070}" dt="2018-09-13T03:45:00.398" v="2715" actId="1076"/>
          <ac:spMkLst>
            <pc:docMk/>
            <pc:sldMk cId="2556066056" sldId="321"/>
            <ac:spMk id="2" creationId="{19BD554A-5FBE-4564-8BC2-7C53920F8DE6}"/>
          </ac:spMkLst>
        </pc:spChg>
        <pc:spChg chg="add mod">
          <ac:chgData name="Abul Kalam Azad" userId="5cd78419fd6e90c9" providerId="LiveId" clId="{993BDAEC-3C95-4FE3-AB2C-FDB7AFBB6070}" dt="2018-09-13T03:47:05.989" v="2820" actId="207"/>
          <ac:spMkLst>
            <pc:docMk/>
            <pc:sldMk cId="2556066056" sldId="321"/>
            <ac:spMk id="5" creationId="{D8F0382E-2409-4D59-AE84-73D65F559EC3}"/>
          </ac:spMkLst>
        </pc:spChg>
        <pc:picChg chg="add mod">
          <ac:chgData name="Abul Kalam Azad" userId="5cd78419fd6e90c9" providerId="LiveId" clId="{993BDAEC-3C95-4FE3-AB2C-FDB7AFBB6070}" dt="2018-09-13T03:45:40.115" v="2720" actId="14100"/>
          <ac:picMkLst>
            <pc:docMk/>
            <pc:sldMk cId="2556066056" sldId="321"/>
            <ac:picMk id="4" creationId="{4F61E9D4-9A45-4B1F-9355-43B430DDB41A}"/>
          </ac:picMkLst>
        </pc:picChg>
      </pc:sldChg>
      <pc:sldChg chg="add del">
        <pc:chgData name="Abul Kalam Azad" userId="5cd78419fd6e90c9" providerId="LiveId" clId="{993BDAEC-3C95-4FE3-AB2C-FDB7AFBB6070}" dt="2018-09-13T03:44:18.283" v="2685" actId="2696"/>
        <pc:sldMkLst>
          <pc:docMk/>
          <pc:sldMk cId="3550271156" sldId="321"/>
        </pc:sldMkLst>
      </pc:sldChg>
      <pc:sldChg chg="addSp delSp modSp add modAnim">
        <pc:chgData name="Abul Kalam Azad" userId="5cd78419fd6e90c9" providerId="LiveId" clId="{993BDAEC-3C95-4FE3-AB2C-FDB7AFBB6070}" dt="2018-09-13T05:07:17.972" v="2924"/>
        <pc:sldMkLst>
          <pc:docMk/>
          <pc:sldMk cId="2926384948" sldId="322"/>
        </pc:sldMkLst>
        <pc:spChg chg="add mod">
          <ac:chgData name="Abul Kalam Azad" userId="5cd78419fd6e90c9" providerId="LiveId" clId="{993BDAEC-3C95-4FE3-AB2C-FDB7AFBB6070}" dt="2018-09-13T03:48:13.051" v="2827" actId="1076"/>
          <ac:spMkLst>
            <pc:docMk/>
            <pc:sldMk cId="2926384948" sldId="322"/>
            <ac:spMk id="2" creationId="{0B423B9E-97C8-4201-9036-6017574185A4}"/>
          </ac:spMkLst>
        </pc:spChg>
        <pc:spChg chg="add del mod">
          <ac:chgData name="Abul Kalam Azad" userId="5cd78419fd6e90c9" providerId="LiveId" clId="{993BDAEC-3C95-4FE3-AB2C-FDB7AFBB6070}" dt="2018-09-13T05:07:14.519" v="2923"/>
          <ac:spMkLst>
            <pc:docMk/>
            <pc:sldMk cId="2926384948" sldId="322"/>
            <ac:spMk id="5" creationId="{55C18DB9-DD49-4565-953F-4CBC577C5C53}"/>
          </ac:spMkLst>
        </pc:spChg>
        <pc:spChg chg="add">
          <ac:chgData name="Abul Kalam Azad" userId="5cd78419fd6e90c9" providerId="LiveId" clId="{993BDAEC-3C95-4FE3-AB2C-FDB7AFBB6070}" dt="2018-09-13T05:07:17.972" v="2924"/>
          <ac:spMkLst>
            <pc:docMk/>
            <pc:sldMk cId="2926384948" sldId="322"/>
            <ac:spMk id="6" creationId="{941DC7F6-4526-4B49-82D6-CE2BA6033F6A}"/>
          </ac:spMkLst>
        </pc:spChg>
        <pc:picChg chg="add mod">
          <ac:chgData name="Abul Kalam Azad" userId="5cd78419fd6e90c9" providerId="LiveId" clId="{993BDAEC-3C95-4FE3-AB2C-FDB7AFBB6070}" dt="2018-09-13T03:49:19.499" v="2832" actId="1076"/>
          <ac:picMkLst>
            <pc:docMk/>
            <pc:sldMk cId="2926384948" sldId="322"/>
            <ac:picMk id="4" creationId="{CB9A7BC5-0DEA-4BCA-ADAB-C6AC42700B22}"/>
          </ac:picMkLst>
        </pc:picChg>
      </pc:sldChg>
      <pc:sldChg chg="add del">
        <pc:chgData name="Abul Kalam Azad" userId="5cd78419fd6e90c9" providerId="LiveId" clId="{993BDAEC-3C95-4FE3-AB2C-FDB7AFBB6070}" dt="2018-09-13T05:07:56.262" v="2926" actId="2696"/>
        <pc:sldMkLst>
          <pc:docMk/>
          <pc:sldMk cId="2515726316" sldId="323"/>
        </pc:sldMkLst>
      </pc:sldChg>
      <pc:sldChg chg="addSp delSp modSp add modAnim">
        <pc:chgData name="Abul Kalam Azad" userId="5cd78419fd6e90c9" providerId="LiveId" clId="{993BDAEC-3C95-4FE3-AB2C-FDB7AFBB6070}" dt="2018-09-13T05:16:44.951" v="3430"/>
        <pc:sldMkLst>
          <pc:docMk/>
          <pc:sldMk cId="3506318852" sldId="323"/>
        </pc:sldMkLst>
        <pc:spChg chg="add mod">
          <ac:chgData name="Abul Kalam Azad" userId="5cd78419fd6e90c9" providerId="LiveId" clId="{993BDAEC-3C95-4FE3-AB2C-FDB7AFBB6070}" dt="2018-09-13T05:08:45.011" v="2947" actId="20577"/>
          <ac:spMkLst>
            <pc:docMk/>
            <pc:sldMk cId="3506318852" sldId="323"/>
            <ac:spMk id="4" creationId="{E1E29177-805A-443F-8E8A-CB1C644B0039}"/>
          </ac:spMkLst>
        </pc:spChg>
        <pc:spChg chg="add mod">
          <ac:chgData name="Abul Kalam Azad" userId="5cd78419fd6e90c9" providerId="LiveId" clId="{993BDAEC-3C95-4FE3-AB2C-FDB7AFBB6070}" dt="2018-09-13T05:11:25.894" v="3076" actId="403"/>
          <ac:spMkLst>
            <pc:docMk/>
            <pc:sldMk cId="3506318852" sldId="323"/>
            <ac:spMk id="5" creationId="{57080BCA-9937-4FD9-91F2-1E997829DF7C}"/>
          </ac:spMkLst>
        </pc:spChg>
        <pc:spChg chg="add del mod">
          <ac:chgData name="Abul Kalam Azad" userId="5cd78419fd6e90c9" providerId="LiveId" clId="{993BDAEC-3C95-4FE3-AB2C-FDB7AFBB6070}" dt="2018-09-13T05:11:27.472" v="3078"/>
          <ac:spMkLst>
            <pc:docMk/>
            <pc:sldMk cId="3506318852" sldId="323"/>
            <ac:spMk id="6" creationId="{08D54944-3C68-46C1-92F1-4DDAC55EFDFA}"/>
          </ac:spMkLst>
        </pc:spChg>
        <pc:spChg chg="add mod">
          <ac:chgData name="Abul Kalam Azad" userId="5cd78419fd6e90c9" providerId="LiveId" clId="{993BDAEC-3C95-4FE3-AB2C-FDB7AFBB6070}" dt="2018-09-13T05:12:47.842" v="3171" actId="1076"/>
          <ac:spMkLst>
            <pc:docMk/>
            <pc:sldMk cId="3506318852" sldId="323"/>
            <ac:spMk id="7" creationId="{AECF1145-11D3-4034-9BB2-ADA998582CFD}"/>
          </ac:spMkLst>
        </pc:spChg>
        <pc:spChg chg="add mod">
          <ac:chgData name="Abul Kalam Azad" userId="5cd78419fd6e90c9" providerId="LiveId" clId="{993BDAEC-3C95-4FE3-AB2C-FDB7AFBB6070}" dt="2018-09-13T05:16:30.840" v="3427" actId="1076"/>
          <ac:spMkLst>
            <pc:docMk/>
            <pc:sldMk cId="3506318852" sldId="323"/>
            <ac:spMk id="8" creationId="{CB65AE8C-AA4D-4C59-B2CD-90053C2F9B7C}"/>
          </ac:spMkLst>
        </pc:spChg>
        <pc:picChg chg="add mod">
          <ac:chgData name="Abul Kalam Azad" userId="5cd78419fd6e90c9" providerId="LiveId" clId="{993BDAEC-3C95-4FE3-AB2C-FDB7AFBB6070}" dt="2018-09-13T05:08:10.970" v="2931" actId="1076"/>
          <ac:picMkLst>
            <pc:docMk/>
            <pc:sldMk cId="3506318852" sldId="323"/>
            <ac:picMk id="3" creationId="{CA815F4F-2820-46CD-9885-635D4C981F81}"/>
          </ac:picMkLst>
        </pc:picChg>
      </pc:sldChg>
      <pc:sldChg chg="addSp modSp add modAnim">
        <pc:chgData name="Abul Kalam Azad" userId="5cd78419fd6e90c9" providerId="LiveId" clId="{993BDAEC-3C95-4FE3-AB2C-FDB7AFBB6070}" dt="2018-09-14T10:21:21.062" v="4630" actId="207"/>
        <pc:sldMkLst>
          <pc:docMk/>
          <pc:sldMk cId="2543931823" sldId="324"/>
        </pc:sldMkLst>
        <pc:spChg chg="add mod">
          <ac:chgData name="Abul Kalam Azad" userId="5cd78419fd6e90c9" providerId="LiveId" clId="{993BDAEC-3C95-4FE3-AB2C-FDB7AFBB6070}" dt="2018-09-13T05:37:46.806" v="3433" actId="1076"/>
          <ac:spMkLst>
            <pc:docMk/>
            <pc:sldMk cId="2543931823" sldId="324"/>
            <ac:spMk id="2" creationId="{FFB443D1-623D-4BA2-B403-0E40E8CD0A26}"/>
          </ac:spMkLst>
        </pc:spChg>
        <pc:spChg chg="add mod">
          <ac:chgData name="Abul Kalam Azad" userId="5cd78419fd6e90c9" providerId="LiveId" clId="{993BDAEC-3C95-4FE3-AB2C-FDB7AFBB6070}" dt="2018-09-14T10:21:21.062" v="4630" actId="207"/>
          <ac:spMkLst>
            <pc:docMk/>
            <pc:sldMk cId="2543931823" sldId="324"/>
            <ac:spMk id="5" creationId="{2911D2D1-27D1-481A-99E7-6984EFA8FBE3}"/>
          </ac:spMkLst>
        </pc:spChg>
        <pc:picChg chg="add mod">
          <ac:chgData name="Abul Kalam Azad" userId="5cd78419fd6e90c9" providerId="LiveId" clId="{993BDAEC-3C95-4FE3-AB2C-FDB7AFBB6070}" dt="2018-09-13T05:38:14.227" v="3438" actId="14100"/>
          <ac:picMkLst>
            <pc:docMk/>
            <pc:sldMk cId="2543931823" sldId="324"/>
            <ac:picMk id="4" creationId="{D04FA612-89D1-4D9C-95F5-0CCAC8814CCE}"/>
          </ac:picMkLst>
        </pc:picChg>
      </pc:sldChg>
      <pc:sldChg chg="addSp modSp add">
        <pc:chgData name="Abul Kalam Azad" userId="5cd78419fd6e90c9" providerId="LiveId" clId="{993BDAEC-3C95-4FE3-AB2C-FDB7AFBB6070}" dt="2018-09-13T05:47:24.420" v="4069" actId="403"/>
        <pc:sldMkLst>
          <pc:docMk/>
          <pc:sldMk cId="968481224" sldId="325"/>
        </pc:sldMkLst>
        <pc:spChg chg="add mod">
          <ac:chgData name="Abul Kalam Azad" userId="5cd78419fd6e90c9" providerId="LiveId" clId="{993BDAEC-3C95-4FE3-AB2C-FDB7AFBB6070}" dt="2018-09-13T05:47:24.420" v="4069" actId="403"/>
          <ac:spMkLst>
            <pc:docMk/>
            <pc:sldMk cId="968481224" sldId="325"/>
            <ac:spMk id="2" creationId="{18837F15-EFFD-45F0-82DC-44393C9F0140}"/>
          </ac:spMkLst>
        </pc:spChg>
        <pc:spChg chg="add mod">
          <ac:chgData name="Abul Kalam Azad" userId="5cd78419fd6e90c9" providerId="LiveId" clId="{993BDAEC-3C95-4FE3-AB2C-FDB7AFBB6070}" dt="2018-09-13T05:47:19.889" v="4066" actId="207"/>
          <ac:spMkLst>
            <pc:docMk/>
            <pc:sldMk cId="968481224" sldId="325"/>
            <ac:spMk id="3" creationId="{9C665BA6-6EF6-44D2-A939-FD5DA3C2FCCA}"/>
          </ac:spMkLst>
        </pc:spChg>
      </pc:sldChg>
      <pc:sldChg chg="addSp delSp modSp add">
        <pc:chgData name="Abul Kalam Azad" userId="5cd78419fd6e90c9" providerId="LiveId" clId="{993BDAEC-3C95-4FE3-AB2C-FDB7AFBB6070}" dt="2018-09-14T10:18:09.928" v="4623" actId="14100"/>
        <pc:sldMkLst>
          <pc:docMk/>
          <pc:sldMk cId="1266623685" sldId="326"/>
        </pc:sldMkLst>
        <pc:spChg chg="add mod">
          <ac:chgData name="Abul Kalam Azad" userId="5cd78419fd6e90c9" providerId="LiveId" clId="{993BDAEC-3C95-4FE3-AB2C-FDB7AFBB6070}" dt="2018-09-14T07:07:15.541" v="4561" actId="1076"/>
          <ac:spMkLst>
            <pc:docMk/>
            <pc:sldMk cId="1266623685" sldId="326"/>
            <ac:spMk id="2" creationId="{58FEA4CB-3C6B-49CC-8FFE-64AA500D5E6D}"/>
          </ac:spMkLst>
        </pc:spChg>
        <pc:picChg chg="add mod">
          <ac:chgData name="Abul Kalam Azad" userId="5cd78419fd6e90c9" providerId="LiveId" clId="{993BDAEC-3C95-4FE3-AB2C-FDB7AFBB6070}" dt="2018-09-14T07:13:28.225" v="4570" actId="1076"/>
          <ac:picMkLst>
            <pc:docMk/>
            <pc:sldMk cId="1266623685" sldId="326"/>
            <ac:picMk id="3" creationId="{4D4B4211-D1E2-4F20-803D-F602B4A66D61}"/>
          </ac:picMkLst>
        </pc:picChg>
        <pc:picChg chg="add del">
          <ac:chgData name="Abul Kalam Azad" userId="5cd78419fd6e90c9" providerId="LiveId" clId="{993BDAEC-3C95-4FE3-AB2C-FDB7AFBB6070}" dt="2018-09-14T07:13:44.959" v="4572"/>
          <ac:picMkLst>
            <pc:docMk/>
            <pc:sldMk cId="1266623685" sldId="326"/>
            <ac:picMk id="4" creationId="{63EE6DC1-4234-4E3D-91CE-4638C28777F8}"/>
          </ac:picMkLst>
        </pc:picChg>
        <pc:picChg chg="add mod">
          <ac:chgData name="Abul Kalam Azad" userId="5cd78419fd6e90c9" providerId="LiveId" clId="{993BDAEC-3C95-4FE3-AB2C-FDB7AFBB6070}" dt="2018-09-14T10:18:09.928" v="4623" actId="14100"/>
          <ac:picMkLst>
            <pc:docMk/>
            <pc:sldMk cId="1266623685" sldId="326"/>
            <ac:picMk id="6" creationId="{0831CFE4-C832-48E4-A172-3747C61E89A6}"/>
          </ac:picMkLst>
        </pc:picChg>
        <pc:picChg chg="add del">
          <ac:chgData name="Abul Kalam Azad" userId="5cd78419fd6e90c9" providerId="LiveId" clId="{993BDAEC-3C95-4FE3-AB2C-FDB7AFBB6070}" dt="2018-09-14T07:15:38.043" v="4586"/>
          <ac:picMkLst>
            <pc:docMk/>
            <pc:sldMk cId="1266623685" sldId="326"/>
            <ac:picMk id="7" creationId="{B9BF531E-C665-495A-8142-8F1D1367C80E}"/>
          </ac:picMkLst>
        </pc:picChg>
      </pc:sldChg>
      <pc:sldChg chg="addSp modSp add modAnim">
        <pc:chgData name="Abul Kalam Azad" userId="5cd78419fd6e90c9" providerId="LiveId" clId="{993BDAEC-3C95-4FE3-AB2C-FDB7AFBB6070}" dt="2018-09-14T17:32:36.179" v="5045"/>
        <pc:sldMkLst>
          <pc:docMk/>
          <pc:sldMk cId="2324345277" sldId="327"/>
        </pc:sldMkLst>
        <pc:spChg chg="add mod">
          <ac:chgData name="Abul Kalam Azad" userId="5cd78419fd6e90c9" providerId="LiveId" clId="{993BDAEC-3C95-4FE3-AB2C-FDB7AFBB6070}" dt="2018-09-14T17:31:51.479" v="5037" actId="1076"/>
          <ac:spMkLst>
            <pc:docMk/>
            <pc:sldMk cId="2324345277" sldId="327"/>
            <ac:spMk id="2" creationId="{BCE84BA8-E82A-41AA-918F-F6BC73BCA82D}"/>
          </ac:spMkLst>
        </pc:spChg>
        <pc:spChg chg="add mod">
          <ac:chgData name="Abul Kalam Azad" userId="5cd78419fd6e90c9" providerId="LiveId" clId="{993BDAEC-3C95-4FE3-AB2C-FDB7AFBB6070}" dt="2018-09-14T17:31:57.623" v="5038" actId="1076"/>
          <ac:spMkLst>
            <pc:docMk/>
            <pc:sldMk cId="2324345277" sldId="327"/>
            <ac:spMk id="3" creationId="{A38A3BDB-5192-4606-9ED3-3CC2A7119B6D}"/>
          </ac:spMkLst>
        </pc:spChg>
        <pc:picChg chg="add mod">
          <ac:chgData name="Abul Kalam Azad" userId="5cd78419fd6e90c9" providerId="LiveId" clId="{993BDAEC-3C95-4FE3-AB2C-FDB7AFBB6070}" dt="2018-09-14T17:32:12.143" v="5042" actId="1076"/>
          <ac:picMkLst>
            <pc:docMk/>
            <pc:sldMk cId="2324345277" sldId="327"/>
            <ac:picMk id="5" creationId="{DFEE57B8-EB15-47FD-944E-8C3EC293647C}"/>
          </ac:picMkLst>
        </pc:picChg>
      </pc:sldChg>
      <pc:sldChg chg="addSp modSp add modAnim">
        <pc:chgData name="Abul Kalam Azad" userId="5cd78419fd6e90c9" providerId="LiveId" clId="{993BDAEC-3C95-4FE3-AB2C-FDB7AFBB6070}" dt="2018-09-14T17:33:36.888" v="5086" actId="20577"/>
        <pc:sldMkLst>
          <pc:docMk/>
          <pc:sldMk cId="1130656131" sldId="328"/>
        </pc:sldMkLst>
        <pc:spChg chg="add mod">
          <ac:chgData name="Abul Kalam Azad" userId="5cd78419fd6e90c9" providerId="LiveId" clId="{993BDAEC-3C95-4FE3-AB2C-FDB7AFBB6070}" dt="2018-09-14T17:11:29.665" v="4971" actId="403"/>
          <ac:spMkLst>
            <pc:docMk/>
            <pc:sldMk cId="1130656131" sldId="328"/>
            <ac:spMk id="2" creationId="{CD10AD14-63D1-4076-B874-C150373F4FC2}"/>
          </ac:spMkLst>
        </pc:spChg>
        <pc:spChg chg="add mod">
          <ac:chgData name="Abul Kalam Azad" userId="5cd78419fd6e90c9" providerId="LiveId" clId="{993BDAEC-3C95-4FE3-AB2C-FDB7AFBB6070}" dt="2018-09-14T17:12:08.239" v="4995" actId="403"/>
          <ac:spMkLst>
            <pc:docMk/>
            <pc:sldMk cId="1130656131" sldId="328"/>
            <ac:spMk id="3" creationId="{F5426F75-6746-4A7C-8506-6C765037A233}"/>
          </ac:spMkLst>
        </pc:spChg>
        <pc:spChg chg="add mod">
          <ac:chgData name="Abul Kalam Azad" userId="5cd78419fd6e90c9" providerId="LiveId" clId="{993BDAEC-3C95-4FE3-AB2C-FDB7AFBB6070}" dt="2018-09-14T17:33:36.888" v="5086" actId="20577"/>
          <ac:spMkLst>
            <pc:docMk/>
            <pc:sldMk cId="1130656131" sldId="328"/>
            <ac:spMk id="4" creationId="{8AF5FEB1-9717-4DB4-B613-F1EF07CCAC72}"/>
          </ac:spMkLst>
        </pc:spChg>
      </pc:sldChg>
      <pc:sldMasterChg chg="setBg">
        <pc:chgData name="Abul Kalam Azad" userId="5cd78419fd6e90c9" providerId="LiveId" clId="{993BDAEC-3C95-4FE3-AB2C-FDB7AFBB6070}" dt="2018-09-14T10:20:47.141" v="4628"/>
        <pc:sldMasterMkLst>
          <pc:docMk/>
          <pc:sldMasterMk cId="4066413296" sldId="2147483732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ED7D2B-695E-498E-AA2F-F9ACC46B7C49}" type="doc">
      <dgm:prSet loTypeId="urn:microsoft.com/office/officeart/2011/layout/HexagonRadial" loCatId="cycle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5539F33-0498-4C6F-BA85-982C973856A9}">
      <dgm:prSet phldrT="[Text]" custT="1"/>
      <dgm:spPr/>
      <dgm:t>
        <a:bodyPr/>
        <a:lstStyle/>
        <a:p>
          <a:r>
            <a:rPr lang="en-GB" sz="6600" dirty="0" err="1">
              <a:latin typeface="Kalpurush" panose="02000600000000000000" pitchFamily="2" charset="0"/>
              <a:cs typeface="Kalpurush" panose="02000600000000000000" pitchFamily="2" charset="0"/>
            </a:rPr>
            <a:t>শক্তি</a:t>
          </a:r>
          <a:endParaRPr lang="en-GB" sz="6600" dirty="0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CCE4DAB7-F73B-44B1-B94D-10F344735B7B}" type="parTrans" cxnId="{F867A282-52C1-4856-91B4-3BFED5687121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579E17B0-F63C-4D18-997B-2F76E139360C}" type="sibTrans" cxnId="{F867A282-52C1-4856-91B4-3BFED5687121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768C9FF1-C863-46EC-9F06-5D77D7B5FCDF}">
      <dgm:prSet phldrT="[Text]"/>
      <dgm:spPr/>
      <dgm:t>
        <a:bodyPr/>
        <a:lstStyle/>
        <a:p>
          <a:r>
            <a:rPr lang="en-GB" dirty="0" err="1">
              <a:latin typeface="Kalpurush" panose="02000600000000000000" pitchFamily="2" charset="0"/>
              <a:cs typeface="Kalpurush" panose="02000600000000000000" pitchFamily="2" charset="0"/>
            </a:rPr>
            <a:t>যান্ত্রিক</a:t>
          </a:r>
          <a:endParaRPr lang="en-GB" dirty="0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5C349CED-2F56-436A-845B-05D975887FE1}" type="parTrans" cxnId="{29FA4462-ADB8-4E72-B5B9-402B1B745233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C9733F03-2AFC-4619-9610-CDB3E0B14D37}" type="sibTrans" cxnId="{29FA4462-ADB8-4E72-B5B9-402B1B745233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2E8BFBC8-A575-4545-A77E-BEE647865251}">
      <dgm:prSet phldrT="[Text]"/>
      <dgm:spPr/>
      <dgm:t>
        <a:bodyPr/>
        <a:lstStyle/>
        <a:p>
          <a:r>
            <a:rPr lang="en-GB" dirty="0" err="1">
              <a:latin typeface="Kalpurush" panose="02000600000000000000" pitchFamily="2" charset="0"/>
              <a:cs typeface="Kalpurush" panose="02000600000000000000" pitchFamily="2" charset="0"/>
            </a:rPr>
            <a:t>আলোক</a:t>
          </a:r>
          <a:endParaRPr lang="en-GB" dirty="0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5D03607C-A322-4851-AD80-F6C1B52E35D3}" type="parTrans" cxnId="{31927C47-108B-4FE5-8B86-1BE888A161DB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2ACDFC67-41C5-4243-B0CE-B5C50984BAC0}" type="sibTrans" cxnId="{31927C47-108B-4FE5-8B86-1BE888A161DB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6B6043BE-6845-4903-90AA-0CBD21A87BC0}">
      <dgm:prSet phldrT="[Text]"/>
      <dgm:spPr/>
      <dgm:t>
        <a:bodyPr/>
        <a:lstStyle/>
        <a:p>
          <a:r>
            <a:rPr lang="en-GB" dirty="0" err="1">
              <a:latin typeface="Kalpurush" panose="02000600000000000000" pitchFamily="2" charset="0"/>
              <a:cs typeface="Kalpurush" panose="02000600000000000000" pitchFamily="2" charset="0"/>
            </a:rPr>
            <a:t>শব্দ</a:t>
          </a:r>
          <a:endParaRPr lang="en-GB" dirty="0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501F751B-7EF8-49A3-81CE-EBA34CCF7343}" type="parTrans" cxnId="{3A5C7E88-675B-4E74-8FB5-D207DBE30643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A3DD4DE4-0251-4DE5-8B9C-02DEAE34C480}" type="sibTrans" cxnId="{3A5C7E88-675B-4E74-8FB5-D207DBE30643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DE79C7F1-0772-4707-A0F7-30FC1AD02892}">
      <dgm:prSet phldrT="[Text]"/>
      <dgm:spPr/>
      <dgm:t>
        <a:bodyPr/>
        <a:lstStyle/>
        <a:p>
          <a:r>
            <a:rPr lang="en-GB" dirty="0" err="1">
              <a:latin typeface="Kalpurush" panose="02000600000000000000" pitchFamily="2" charset="0"/>
              <a:cs typeface="Kalpurush" panose="02000600000000000000" pitchFamily="2" charset="0"/>
            </a:rPr>
            <a:t>তাপ</a:t>
          </a:r>
          <a:endParaRPr lang="en-GB" dirty="0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685D0FA1-F084-48CE-A7B5-C0C464D2E0F2}" type="parTrans" cxnId="{28CD731D-578D-429C-B301-A7DE51655562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A3FDF494-17EC-4D47-84AC-5825ACA9C440}" type="sibTrans" cxnId="{28CD731D-578D-429C-B301-A7DE51655562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246D16A7-1EE0-4BA6-80C4-2C3D3D8A2DEF}">
      <dgm:prSet phldrT="[Text]"/>
      <dgm:spPr/>
      <dgm:t>
        <a:bodyPr/>
        <a:lstStyle/>
        <a:p>
          <a:r>
            <a:rPr lang="en-GB" dirty="0" err="1">
              <a:latin typeface="Kalpurush" panose="02000600000000000000" pitchFamily="2" charset="0"/>
              <a:cs typeface="Kalpurush" panose="02000600000000000000" pitchFamily="2" charset="0"/>
            </a:rPr>
            <a:t>রাসায়নিক</a:t>
          </a:r>
          <a:endParaRPr lang="en-GB" dirty="0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948CA547-D5E1-4053-AB3E-008DF8A89901}" type="parTrans" cxnId="{64F79911-4E5D-4024-8436-D1198480C7DE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680B736D-ACF2-4182-926B-A75FB3659E84}" type="sibTrans" cxnId="{64F79911-4E5D-4024-8436-D1198480C7DE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2329A8DA-ADB0-47D1-970E-A68095B6D0F8}">
      <dgm:prSet phldrT="[Text]"/>
      <dgm:spPr/>
      <dgm:t>
        <a:bodyPr/>
        <a:lstStyle/>
        <a:p>
          <a:r>
            <a:rPr lang="en-GB" dirty="0" err="1">
              <a:latin typeface="Kalpurush" panose="02000600000000000000" pitchFamily="2" charset="0"/>
              <a:cs typeface="Kalpurush" panose="02000600000000000000" pitchFamily="2" charset="0"/>
            </a:rPr>
            <a:t>বিদ্যু</a:t>
          </a:r>
          <a:r>
            <a:rPr lang="en-GB" dirty="0">
              <a:latin typeface="Kalpurush" panose="02000600000000000000" pitchFamily="2" charset="0"/>
              <a:cs typeface="Kalpurush" panose="02000600000000000000" pitchFamily="2" charset="0"/>
            </a:rPr>
            <a:t>ৎ</a:t>
          </a:r>
        </a:p>
      </dgm:t>
    </dgm:pt>
    <dgm:pt modelId="{7A1B2582-CB4C-4B05-A4AE-5655B12C30B7}" type="parTrans" cxnId="{D845BD4B-37F6-46B2-AF35-11EBF804C978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E8513B28-6246-4BE9-AB02-837915015582}" type="sibTrans" cxnId="{D845BD4B-37F6-46B2-AF35-11EBF804C978}">
      <dgm:prSet/>
      <dgm:spPr/>
      <dgm:t>
        <a:bodyPr/>
        <a:lstStyle/>
        <a:p>
          <a:endParaRPr lang="en-GB">
            <a:latin typeface="Kalpurush" panose="02000600000000000000" pitchFamily="2" charset="0"/>
            <a:cs typeface="Kalpurush" panose="02000600000000000000" pitchFamily="2" charset="0"/>
          </a:endParaRPr>
        </a:p>
      </dgm:t>
    </dgm:pt>
    <dgm:pt modelId="{7D124337-9FCD-4B70-BC0C-14226D0AC675}" type="pres">
      <dgm:prSet presAssocID="{01ED7D2B-695E-498E-AA2F-F9ACC46B7C4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6933B35-BCB0-4794-A485-DAC7B6326934}" type="pres">
      <dgm:prSet presAssocID="{45539F33-0498-4C6F-BA85-982C973856A9}" presName="Parent" presStyleLbl="node0" presStyleIdx="0" presStyleCnt="1">
        <dgm:presLayoutVars>
          <dgm:chMax val="6"/>
          <dgm:chPref val="6"/>
        </dgm:presLayoutVars>
      </dgm:prSet>
      <dgm:spPr/>
    </dgm:pt>
    <dgm:pt modelId="{50952D55-AEF7-4075-A4DB-32FEE2344859}" type="pres">
      <dgm:prSet presAssocID="{768C9FF1-C863-46EC-9F06-5D77D7B5FCDF}" presName="Accent1" presStyleCnt="0"/>
      <dgm:spPr/>
    </dgm:pt>
    <dgm:pt modelId="{99E86548-6A14-49F1-BB04-07AD957051CA}" type="pres">
      <dgm:prSet presAssocID="{768C9FF1-C863-46EC-9F06-5D77D7B5FCDF}" presName="Accent" presStyleLbl="bgShp" presStyleIdx="0" presStyleCnt="6"/>
      <dgm:spPr/>
    </dgm:pt>
    <dgm:pt modelId="{4BEBA791-1DB5-4ED9-841A-90BB7F8BE339}" type="pres">
      <dgm:prSet presAssocID="{768C9FF1-C863-46EC-9F06-5D77D7B5FCDF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5A751EF-55F8-4511-B92B-C7CBF22FF149}" type="pres">
      <dgm:prSet presAssocID="{2E8BFBC8-A575-4545-A77E-BEE647865251}" presName="Accent2" presStyleCnt="0"/>
      <dgm:spPr/>
    </dgm:pt>
    <dgm:pt modelId="{4A63C5B9-39E9-4F42-AED9-FED817DCF596}" type="pres">
      <dgm:prSet presAssocID="{2E8BFBC8-A575-4545-A77E-BEE647865251}" presName="Accent" presStyleLbl="bgShp" presStyleIdx="1" presStyleCnt="6"/>
      <dgm:spPr/>
    </dgm:pt>
    <dgm:pt modelId="{1BE9C565-251B-48BF-A53F-77D9ADF78098}" type="pres">
      <dgm:prSet presAssocID="{2E8BFBC8-A575-4545-A77E-BEE647865251}" presName="Child2" presStyleLbl="node1" presStyleIdx="1" presStyleCnt="6" custLinFactNeighborX="761" custLinFactNeighborY="2639">
        <dgm:presLayoutVars>
          <dgm:chMax val="0"/>
          <dgm:chPref val="0"/>
          <dgm:bulletEnabled val="1"/>
        </dgm:presLayoutVars>
      </dgm:prSet>
      <dgm:spPr/>
    </dgm:pt>
    <dgm:pt modelId="{FB93CEE2-EBFF-4C79-8B04-D643D9C676C0}" type="pres">
      <dgm:prSet presAssocID="{6B6043BE-6845-4903-90AA-0CBD21A87BC0}" presName="Accent3" presStyleCnt="0"/>
      <dgm:spPr/>
    </dgm:pt>
    <dgm:pt modelId="{EBDC585D-4A7A-4F8B-8F1F-54AAB5030055}" type="pres">
      <dgm:prSet presAssocID="{6B6043BE-6845-4903-90AA-0CBD21A87BC0}" presName="Accent" presStyleLbl="bgShp" presStyleIdx="2" presStyleCnt="6"/>
      <dgm:spPr/>
    </dgm:pt>
    <dgm:pt modelId="{0333DEFA-8800-46EE-9565-9CCD5C930A97}" type="pres">
      <dgm:prSet presAssocID="{6B6043BE-6845-4903-90AA-0CBD21A87BC0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758ADB3E-99D3-438D-8F3A-BF6595E47465}" type="pres">
      <dgm:prSet presAssocID="{DE79C7F1-0772-4707-A0F7-30FC1AD02892}" presName="Accent4" presStyleCnt="0"/>
      <dgm:spPr/>
    </dgm:pt>
    <dgm:pt modelId="{3FBEEB0D-73F8-4966-82FE-2CC2B12001C1}" type="pres">
      <dgm:prSet presAssocID="{DE79C7F1-0772-4707-A0F7-30FC1AD02892}" presName="Accent" presStyleLbl="bgShp" presStyleIdx="3" presStyleCnt="6"/>
      <dgm:spPr/>
    </dgm:pt>
    <dgm:pt modelId="{982F3102-E027-4655-A309-29DFF8C79526}" type="pres">
      <dgm:prSet presAssocID="{DE79C7F1-0772-4707-A0F7-30FC1AD02892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6B9E822-106B-48BE-853C-DCE414C28A44}" type="pres">
      <dgm:prSet presAssocID="{246D16A7-1EE0-4BA6-80C4-2C3D3D8A2DEF}" presName="Accent5" presStyleCnt="0"/>
      <dgm:spPr/>
    </dgm:pt>
    <dgm:pt modelId="{0D30F23B-1C0D-4CE4-AA13-378BF42F8AE6}" type="pres">
      <dgm:prSet presAssocID="{246D16A7-1EE0-4BA6-80C4-2C3D3D8A2DEF}" presName="Accent" presStyleLbl="bgShp" presStyleIdx="4" presStyleCnt="6"/>
      <dgm:spPr/>
    </dgm:pt>
    <dgm:pt modelId="{7BFE628B-1234-413F-B4AD-0ED8203A7316}" type="pres">
      <dgm:prSet presAssocID="{246D16A7-1EE0-4BA6-80C4-2C3D3D8A2DEF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473D1D94-595B-4851-85DF-30F144B9CB62}" type="pres">
      <dgm:prSet presAssocID="{2329A8DA-ADB0-47D1-970E-A68095B6D0F8}" presName="Accent6" presStyleCnt="0"/>
      <dgm:spPr/>
    </dgm:pt>
    <dgm:pt modelId="{AE123F0A-766C-4EF3-87BB-0624AA3E6E78}" type="pres">
      <dgm:prSet presAssocID="{2329A8DA-ADB0-47D1-970E-A68095B6D0F8}" presName="Accent" presStyleLbl="bgShp" presStyleIdx="5" presStyleCnt="6"/>
      <dgm:spPr/>
    </dgm:pt>
    <dgm:pt modelId="{54CE06FB-772D-4E54-9587-7084E18E872D}" type="pres">
      <dgm:prSet presAssocID="{2329A8DA-ADB0-47D1-970E-A68095B6D0F8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4F79911-4E5D-4024-8436-D1198480C7DE}" srcId="{45539F33-0498-4C6F-BA85-982C973856A9}" destId="{246D16A7-1EE0-4BA6-80C4-2C3D3D8A2DEF}" srcOrd="4" destOrd="0" parTransId="{948CA547-D5E1-4053-AB3E-008DF8A89901}" sibTransId="{680B736D-ACF2-4182-926B-A75FB3659E84}"/>
    <dgm:cxn modelId="{28CD731D-578D-429C-B301-A7DE51655562}" srcId="{45539F33-0498-4C6F-BA85-982C973856A9}" destId="{DE79C7F1-0772-4707-A0F7-30FC1AD02892}" srcOrd="3" destOrd="0" parTransId="{685D0FA1-F084-48CE-A7B5-C0C464D2E0F2}" sibTransId="{A3FDF494-17EC-4D47-84AC-5825ACA9C440}"/>
    <dgm:cxn modelId="{29FA4462-ADB8-4E72-B5B9-402B1B745233}" srcId="{45539F33-0498-4C6F-BA85-982C973856A9}" destId="{768C9FF1-C863-46EC-9F06-5D77D7B5FCDF}" srcOrd="0" destOrd="0" parTransId="{5C349CED-2F56-436A-845B-05D975887FE1}" sibTransId="{C9733F03-2AFC-4619-9610-CDB3E0B14D37}"/>
    <dgm:cxn modelId="{31927C47-108B-4FE5-8B86-1BE888A161DB}" srcId="{45539F33-0498-4C6F-BA85-982C973856A9}" destId="{2E8BFBC8-A575-4545-A77E-BEE647865251}" srcOrd="1" destOrd="0" parTransId="{5D03607C-A322-4851-AD80-F6C1B52E35D3}" sibTransId="{2ACDFC67-41C5-4243-B0CE-B5C50984BAC0}"/>
    <dgm:cxn modelId="{148D2948-4E6A-4A53-AB2C-BD2D6B18C682}" type="presOf" srcId="{DE79C7F1-0772-4707-A0F7-30FC1AD02892}" destId="{982F3102-E027-4655-A309-29DFF8C79526}" srcOrd="0" destOrd="0" presId="urn:microsoft.com/office/officeart/2011/layout/HexagonRadial"/>
    <dgm:cxn modelId="{D845BD4B-37F6-46B2-AF35-11EBF804C978}" srcId="{45539F33-0498-4C6F-BA85-982C973856A9}" destId="{2329A8DA-ADB0-47D1-970E-A68095B6D0F8}" srcOrd="5" destOrd="0" parTransId="{7A1B2582-CB4C-4B05-A4AE-5655B12C30B7}" sibTransId="{E8513B28-6246-4BE9-AB02-837915015582}"/>
    <dgm:cxn modelId="{F867A282-52C1-4856-91B4-3BFED5687121}" srcId="{01ED7D2B-695E-498E-AA2F-F9ACC46B7C49}" destId="{45539F33-0498-4C6F-BA85-982C973856A9}" srcOrd="0" destOrd="0" parTransId="{CCE4DAB7-F73B-44B1-B94D-10F344735B7B}" sibTransId="{579E17B0-F63C-4D18-997B-2F76E139360C}"/>
    <dgm:cxn modelId="{3A5C7E88-675B-4E74-8FB5-D207DBE30643}" srcId="{45539F33-0498-4C6F-BA85-982C973856A9}" destId="{6B6043BE-6845-4903-90AA-0CBD21A87BC0}" srcOrd="2" destOrd="0" parTransId="{501F751B-7EF8-49A3-81CE-EBA34CCF7343}" sibTransId="{A3DD4DE4-0251-4DE5-8B9C-02DEAE34C480}"/>
    <dgm:cxn modelId="{939D428A-4F75-4CBE-BA35-5E7A344AEEA5}" type="presOf" srcId="{246D16A7-1EE0-4BA6-80C4-2C3D3D8A2DEF}" destId="{7BFE628B-1234-413F-B4AD-0ED8203A7316}" srcOrd="0" destOrd="0" presId="urn:microsoft.com/office/officeart/2011/layout/HexagonRadial"/>
    <dgm:cxn modelId="{816A1DCE-FFF3-4286-A31E-19B9A97346E8}" type="presOf" srcId="{01ED7D2B-695E-498E-AA2F-F9ACC46B7C49}" destId="{7D124337-9FCD-4B70-BC0C-14226D0AC675}" srcOrd="0" destOrd="0" presId="urn:microsoft.com/office/officeart/2011/layout/HexagonRadial"/>
    <dgm:cxn modelId="{3709F0D0-360D-4D9B-BC09-583C5CDEBD6A}" type="presOf" srcId="{768C9FF1-C863-46EC-9F06-5D77D7B5FCDF}" destId="{4BEBA791-1DB5-4ED9-841A-90BB7F8BE339}" srcOrd="0" destOrd="0" presId="urn:microsoft.com/office/officeart/2011/layout/HexagonRadial"/>
    <dgm:cxn modelId="{2C6375D1-7EB0-4269-AF57-659566A90FEE}" type="presOf" srcId="{45539F33-0498-4C6F-BA85-982C973856A9}" destId="{66933B35-BCB0-4794-A485-DAC7B6326934}" srcOrd="0" destOrd="0" presId="urn:microsoft.com/office/officeart/2011/layout/HexagonRadial"/>
    <dgm:cxn modelId="{004AC9E5-6503-4A8A-9A9E-AA92947B9FCB}" type="presOf" srcId="{6B6043BE-6845-4903-90AA-0CBD21A87BC0}" destId="{0333DEFA-8800-46EE-9565-9CCD5C930A97}" srcOrd="0" destOrd="0" presId="urn:microsoft.com/office/officeart/2011/layout/HexagonRadial"/>
    <dgm:cxn modelId="{9BF30EF8-8681-448D-A2E7-AE72EA4F4194}" type="presOf" srcId="{2E8BFBC8-A575-4545-A77E-BEE647865251}" destId="{1BE9C565-251B-48BF-A53F-77D9ADF78098}" srcOrd="0" destOrd="0" presId="urn:microsoft.com/office/officeart/2011/layout/HexagonRadial"/>
    <dgm:cxn modelId="{431D93FA-1818-4135-AF92-43423FAF0ED8}" type="presOf" srcId="{2329A8DA-ADB0-47D1-970E-A68095B6D0F8}" destId="{54CE06FB-772D-4E54-9587-7084E18E872D}" srcOrd="0" destOrd="0" presId="urn:microsoft.com/office/officeart/2011/layout/HexagonRadial"/>
    <dgm:cxn modelId="{2F066A0D-3516-4CA6-B3D5-42879D6F63A8}" type="presParOf" srcId="{7D124337-9FCD-4B70-BC0C-14226D0AC675}" destId="{66933B35-BCB0-4794-A485-DAC7B6326934}" srcOrd="0" destOrd="0" presId="urn:microsoft.com/office/officeart/2011/layout/HexagonRadial"/>
    <dgm:cxn modelId="{9624B6FB-8C8D-4BEE-8B86-63C56638B3DE}" type="presParOf" srcId="{7D124337-9FCD-4B70-BC0C-14226D0AC675}" destId="{50952D55-AEF7-4075-A4DB-32FEE2344859}" srcOrd="1" destOrd="0" presId="urn:microsoft.com/office/officeart/2011/layout/HexagonRadial"/>
    <dgm:cxn modelId="{28E926AD-9869-422E-9585-F769426C27A6}" type="presParOf" srcId="{50952D55-AEF7-4075-A4DB-32FEE2344859}" destId="{99E86548-6A14-49F1-BB04-07AD957051CA}" srcOrd="0" destOrd="0" presId="urn:microsoft.com/office/officeart/2011/layout/HexagonRadial"/>
    <dgm:cxn modelId="{E3005294-1F26-4A73-AB3E-872606B9F3F7}" type="presParOf" srcId="{7D124337-9FCD-4B70-BC0C-14226D0AC675}" destId="{4BEBA791-1DB5-4ED9-841A-90BB7F8BE339}" srcOrd="2" destOrd="0" presId="urn:microsoft.com/office/officeart/2011/layout/HexagonRadial"/>
    <dgm:cxn modelId="{9F283587-2F29-4DAF-843D-A7B76CB0CDC4}" type="presParOf" srcId="{7D124337-9FCD-4B70-BC0C-14226D0AC675}" destId="{A5A751EF-55F8-4511-B92B-C7CBF22FF149}" srcOrd="3" destOrd="0" presId="urn:microsoft.com/office/officeart/2011/layout/HexagonRadial"/>
    <dgm:cxn modelId="{3006D967-F614-4AD6-ADB1-E335F2011387}" type="presParOf" srcId="{A5A751EF-55F8-4511-B92B-C7CBF22FF149}" destId="{4A63C5B9-39E9-4F42-AED9-FED817DCF596}" srcOrd="0" destOrd="0" presId="urn:microsoft.com/office/officeart/2011/layout/HexagonRadial"/>
    <dgm:cxn modelId="{1D2B1DC5-3F7C-421B-A0C0-8FD4F0AC9E87}" type="presParOf" srcId="{7D124337-9FCD-4B70-BC0C-14226D0AC675}" destId="{1BE9C565-251B-48BF-A53F-77D9ADF78098}" srcOrd="4" destOrd="0" presId="urn:microsoft.com/office/officeart/2011/layout/HexagonRadial"/>
    <dgm:cxn modelId="{653FB8F7-0A14-4660-9F59-AFBDA237156B}" type="presParOf" srcId="{7D124337-9FCD-4B70-BC0C-14226D0AC675}" destId="{FB93CEE2-EBFF-4C79-8B04-D643D9C676C0}" srcOrd="5" destOrd="0" presId="urn:microsoft.com/office/officeart/2011/layout/HexagonRadial"/>
    <dgm:cxn modelId="{F4DE12B8-A5F5-4A2D-9265-1FC44B28F6EF}" type="presParOf" srcId="{FB93CEE2-EBFF-4C79-8B04-D643D9C676C0}" destId="{EBDC585D-4A7A-4F8B-8F1F-54AAB5030055}" srcOrd="0" destOrd="0" presId="urn:microsoft.com/office/officeart/2011/layout/HexagonRadial"/>
    <dgm:cxn modelId="{533572F1-745B-44E1-8065-9C045268C6E5}" type="presParOf" srcId="{7D124337-9FCD-4B70-BC0C-14226D0AC675}" destId="{0333DEFA-8800-46EE-9565-9CCD5C930A97}" srcOrd="6" destOrd="0" presId="urn:microsoft.com/office/officeart/2011/layout/HexagonRadial"/>
    <dgm:cxn modelId="{8ED0414F-695A-4A0D-9347-8AD6E2276AA5}" type="presParOf" srcId="{7D124337-9FCD-4B70-BC0C-14226D0AC675}" destId="{758ADB3E-99D3-438D-8F3A-BF6595E47465}" srcOrd="7" destOrd="0" presId="urn:microsoft.com/office/officeart/2011/layout/HexagonRadial"/>
    <dgm:cxn modelId="{9EF27B6E-EE9C-4833-ACDE-4A44B61F5967}" type="presParOf" srcId="{758ADB3E-99D3-438D-8F3A-BF6595E47465}" destId="{3FBEEB0D-73F8-4966-82FE-2CC2B12001C1}" srcOrd="0" destOrd="0" presId="urn:microsoft.com/office/officeart/2011/layout/HexagonRadial"/>
    <dgm:cxn modelId="{F21EE9F5-CA1A-420B-936F-70537684EAD0}" type="presParOf" srcId="{7D124337-9FCD-4B70-BC0C-14226D0AC675}" destId="{982F3102-E027-4655-A309-29DFF8C79526}" srcOrd="8" destOrd="0" presId="urn:microsoft.com/office/officeart/2011/layout/HexagonRadial"/>
    <dgm:cxn modelId="{862EF150-56BE-461A-83FA-612ABC758D9D}" type="presParOf" srcId="{7D124337-9FCD-4B70-BC0C-14226D0AC675}" destId="{F6B9E822-106B-48BE-853C-DCE414C28A44}" srcOrd="9" destOrd="0" presId="urn:microsoft.com/office/officeart/2011/layout/HexagonRadial"/>
    <dgm:cxn modelId="{7B6C76F5-E084-413A-AC4C-A908268AC627}" type="presParOf" srcId="{F6B9E822-106B-48BE-853C-DCE414C28A44}" destId="{0D30F23B-1C0D-4CE4-AA13-378BF42F8AE6}" srcOrd="0" destOrd="0" presId="urn:microsoft.com/office/officeart/2011/layout/HexagonRadial"/>
    <dgm:cxn modelId="{83690591-E005-4958-88B1-4313F8D0B2F2}" type="presParOf" srcId="{7D124337-9FCD-4B70-BC0C-14226D0AC675}" destId="{7BFE628B-1234-413F-B4AD-0ED8203A7316}" srcOrd="10" destOrd="0" presId="urn:microsoft.com/office/officeart/2011/layout/HexagonRadial"/>
    <dgm:cxn modelId="{05BCF123-028B-40F4-9E75-9D75067E6C1F}" type="presParOf" srcId="{7D124337-9FCD-4B70-BC0C-14226D0AC675}" destId="{473D1D94-595B-4851-85DF-30F144B9CB62}" srcOrd="11" destOrd="0" presId="urn:microsoft.com/office/officeart/2011/layout/HexagonRadial"/>
    <dgm:cxn modelId="{F6E6F19C-DC59-4174-87F4-3987DA2179A2}" type="presParOf" srcId="{473D1D94-595B-4851-85DF-30F144B9CB62}" destId="{AE123F0A-766C-4EF3-87BB-0624AA3E6E78}" srcOrd="0" destOrd="0" presId="urn:microsoft.com/office/officeart/2011/layout/HexagonRadial"/>
    <dgm:cxn modelId="{8106C4CA-D7C7-4B01-9223-233BACB23291}" type="presParOf" srcId="{7D124337-9FCD-4B70-BC0C-14226D0AC675}" destId="{54CE06FB-772D-4E54-9587-7084E18E872D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33B35-BCB0-4794-A485-DAC7B6326934}">
      <dsp:nvSpPr>
        <dsp:cNvPr id="0" name=""/>
        <dsp:cNvSpPr/>
      </dsp:nvSpPr>
      <dsp:spPr>
        <a:xfrm>
          <a:off x="3500947" y="1819324"/>
          <a:ext cx="2312441" cy="2000355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600" kern="1200" dirty="0" err="1">
              <a:latin typeface="Kalpurush" panose="02000600000000000000" pitchFamily="2" charset="0"/>
              <a:cs typeface="Kalpurush" panose="02000600000000000000" pitchFamily="2" charset="0"/>
            </a:rPr>
            <a:t>শক্তি</a:t>
          </a:r>
          <a:endParaRPr lang="en-GB" sz="6600" kern="1200" dirty="0">
            <a:latin typeface="Kalpurush" panose="02000600000000000000" pitchFamily="2" charset="0"/>
            <a:cs typeface="Kalpurush" panose="02000600000000000000" pitchFamily="2" charset="0"/>
          </a:endParaRPr>
        </a:p>
      </dsp:txBody>
      <dsp:txXfrm>
        <a:off x="3884151" y="2150811"/>
        <a:ext cx="1546033" cy="1337381"/>
      </dsp:txXfrm>
    </dsp:sp>
    <dsp:sp modelId="{4A63C5B9-39E9-4F42-AED9-FED817DCF596}">
      <dsp:nvSpPr>
        <dsp:cNvPr id="0" name=""/>
        <dsp:cNvSpPr/>
      </dsp:nvSpPr>
      <dsp:spPr>
        <a:xfrm>
          <a:off x="4948979" y="862290"/>
          <a:ext cx="872477" cy="751754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BA791-1DB5-4ED9-841A-90BB7F8BE339}">
      <dsp:nvSpPr>
        <dsp:cNvPr id="0" name=""/>
        <dsp:cNvSpPr/>
      </dsp:nvSpPr>
      <dsp:spPr>
        <a:xfrm>
          <a:off x="3713956" y="0"/>
          <a:ext cx="1895029" cy="163942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 err="1">
              <a:latin typeface="Kalpurush" panose="02000600000000000000" pitchFamily="2" charset="0"/>
              <a:cs typeface="Kalpurush" panose="02000600000000000000" pitchFamily="2" charset="0"/>
            </a:rPr>
            <a:t>যান্ত্রিক</a:t>
          </a:r>
          <a:endParaRPr lang="en-GB" sz="2700" kern="1200" dirty="0">
            <a:latin typeface="Kalpurush" panose="02000600000000000000" pitchFamily="2" charset="0"/>
            <a:cs typeface="Kalpurush" panose="02000600000000000000" pitchFamily="2" charset="0"/>
          </a:endParaRPr>
        </a:p>
      </dsp:txBody>
      <dsp:txXfrm>
        <a:off x="4028003" y="271687"/>
        <a:ext cx="1266935" cy="1096048"/>
      </dsp:txXfrm>
    </dsp:sp>
    <dsp:sp modelId="{EBDC585D-4A7A-4F8B-8F1F-54AAB5030055}">
      <dsp:nvSpPr>
        <dsp:cNvPr id="0" name=""/>
        <dsp:cNvSpPr/>
      </dsp:nvSpPr>
      <dsp:spPr>
        <a:xfrm>
          <a:off x="5967228" y="2267670"/>
          <a:ext cx="872477" cy="751754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E9C565-251B-48BF-A53F-77D9ADF78098}">
      <dsp:nvSpPr>
        <dsp:cNvPr id="0" name=""/>
        <dsp:cNvSpPr/>
      </dsp:nvSpPr>
      <dsp:spPr>
        <a:xfrm>
          <a:off x="5466339" y="1051619"/>
          <a:ext cx="1895029" cy="163942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 err="1">
              <a:latin typeface="Kalpurush" panose="02000600000000000000" pitchFamily="2" charset="0"/>
              <a:cs typeface="Kalpurush" panose="02000600000000000000" pitchFamily="2" charset="0"/>
            </a:rPr>
            <a:t>আলোক</a:t>
          </a:r>
          <a:endParaRPr lang="en-GB" sz="2700" kern="1200" dirty="0">
            <a:latin typeface="Kalpurush" panose="02000600000000000000" pitchFamily="2" charset="0"/>
            <a:cs typeface="Kalpurush" panose="02000600000000000000" pitchFamily="2" charset="0"/>
          </a:endParaRPr>
        </a:p>
      </dsp:txBody>
      <dsp:txXfrm>
        <a:off x="5780386" y="1323306"/>
        <a:ext cx="1266935" cy="1096048"/>
      </dsp:txXfrm>
    </dsp:sp>
    <dsp:sp modelId="{3FBEEB0D-73F8-4966-82FE-2CC2B12001C1}">
      <dsp:nvSpPr>
        <dsp:cNvPr id="0" name=""/>
        <dsp:cNvSpPr/>
      </dsp:nvSpPr>
      <dsp:spPr>
        <a:xfrm>
          <a:off x="5259886" y="3854081"/>
          <a:ext cx="872477" cy="751754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33DEFA-8800-46EE-9565-9CCD5C930A97}">
      <dsp:nvSpPr>
        <dsp:cNvPr id="0" name=""/>
        <dsp:cNvSpPr/>
      </dsp:nvSpPr>
      <dsp:spPr>
        <a:xfrm>
          <a:off x="5451917" y="2990663"/>
          <a:ext cx="1895029" cy="163942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 err="1">
              <a:latin typeface="Kalpurush" panose="02000600000000000000" pitchFamily="2" charset="0"/>
              <a:cs typeface="Kalpurush" panose="02000600000000000000" pitchFamily="2" charset="0"/>
            </a:rPr>
            <a:t>শব্দ</a:t>
          </a:r>
          <a:endParaRPr lang="en-GB" sz="2700" kern="1200" dirty="0">
            <a:latin typeface="Kalpurush" panose="02000600000000000000" pitchFamily="2" charset="0"/>
            <a:cs typeface="Kalpurush" panose="02000600000000000000" pitchFamily="2" charset="0"/>
          </a:endParaRPr>
        </a:p>
      </dsp:txBody>
      <dsp:txXfrm>
        <a:off x="5765964" y="3262350"/>
        <a:ext cx="1266935" cy="1096048"/>
      </dsp:txXfrm>
    </dsp:sp>
    <dsp:sp modelId="{0D30F23B-1C0D-4CE4-AA13-378BF42F8AE6}">
      <dsp:nvSpPr>
        <dsp:cNvPr id="0" name=""/>
        <dsp:cNvSpPr/>
      </dsp:nvSpPr>
      <dsp:spPr>
        <a:xfrm>
          <a:off x="3505250" y="4018756"/>
          <a:ext cx="872477" cy="751754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F3102-E027-4655-A309-29DFF8C79526}">
      <dsp:nvSpPr>
        <dsp:cNvPr id="0" name=""/>
        <dsp:cNvSpPr/>
      </dsp:nvSpPr>
      <dsp:spPr>
        <a:xfrm>
          <a:off x="3713956" y="4000146"/>
          <a:ext cx="1895029" cy="163942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 err="1">
              <a:latin typeface="Kalpurush" panose="02000600000000000000" pitchFamily="2" charset="0"/>
              <a:cs typeface="Kalpurush" panose="02000600000000000000" pitchFamily="2" charset="0"/>
            </a:rPr>
            <a:t>তাপ</a:t>
          </a:r>
          <a:endParaRPr lang="en-GB" sz="2700" kern="1200" dirty="0">
            <a:latin typeface="Kalpurush" panose="02000600000000000000" pitchFamily="2" charset="0"/>
            <a:cs typeface="Kalpurush" panose="02000600000000000000" pitchFamily="2" charset="0"/>
          </a:endParaRPr>
        </a:p>
      </dsp:txBody>
      <dsp:txXfrm>
        <a:off x="4028003" y="4271833"/>
        <a:ext cx="1266935" cy="1096048"/>
      </dsp:txXfrm>
    </dsp:sp>
    <dsp:sp modelId="{AE123F0A-766C-4EF3-87BB-0624AA3E6E78}">
      <dsp:nvSpPr>
        <dsp:cNvPr id="0" name=""/>
        <dsp:cNvSpPr/>
      </dsp:nvSpPr>
      <dsp:spPr>
        <a:xfrm>
          <a:off x="2470326" y="2613940"/>
          <a:ext cx="872477" cy="751754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E628B-1234-413F-B4AD-0ED8203A7316}">
      <dsp:nvSpPr>
        <dsp:cNvPr id="0" name=""/>
        <dsp:cNvSpPr/>
      </dsp:nvSpPr>
      <dsp:spPr>
        <a:xfrm>
          <a:off x="1967926" y="2991791"/>
          <a:ext cx="1895029" cy="163942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 err="1">
              <a:latin typeface="Kalpurush" panose="02000600000000000000" pitchFamily="2" charset="0"/>
              <a:cs typeface="Kalpurush" panose="02000600000000000000" pitchFamily="2" charset="0"/>
            </a:rPr>
            <a:t>রাসায়নিক</a:t>
          </a:r>
          <a:endParaRPr lang="en-GB" sz="2700" kern="1200" dirty="0">
            <a:latin typeface="Kalpurush" panose="02000600000000000000" pitchFamily="2" charset="0"/>
            <a:cs typeface="Kalpurush" panose="02000600000000000000" pitchFamily="2" charset="0"/>
          </a:endParaRPr>
        </a:p>
      </dsp:txBody>
      <dsp:txXfrm>
        <a:off x="2281973" y="3263478"/>
        <a:ext cx="1266935" cy="1096048"/>
      </dsp:txXfrm>
    </dsp:sp>
    <dsp:sp modelId="{54CE06FB-772D-4E54-9587-7084E18E872D}">
      <dsp:nvSpPr>
        <dsp:cNvPr id="0" name=""/>
        <dsp:cNvSpPr/>
      </dsp:nvSpPr>
      <dsp:spPr>
        <a:xfrm>
          <a:off x="1967926" y="1006099"/>
          <a:ext cx="1895029" cy="163942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 err="1">
              <a:latin typeface="Kalpurush" panose="02000600000000000000" pitchFamily="2" charset="0"/>
              <a:cs typeface="Kalpurush" panose="02000600000000000000" pitchFamily="2" charset="0"/>
            </a:rPr>
            <a:t>বিদ্যু</a:t>
          </a:r>
          <a:r>
            <a:rPr lang="en-GB" sz="2700" kern="1200" dirty="0">
              <a:latin typeface="Kalpurush" panose="02000600000000000000" pitchFamily="2" charset="0"/>
              <a:cs typeface="Kalpurush" panose="02000600000000000000" pitchFamily="2" charset="0"/>
            </a:rPr>
            <a:t>ৎ</a:t>
          </a:r>
        </a:p>
      </dsp:txBody>
      <dsp:txXfrm>
        <a:off x="2281973" y="1277786"/>
        <a:ext cx="1266935" cy="1096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9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45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981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442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478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031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369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93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551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3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29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69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473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842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3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65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971545-B4B0-4B39-904F-8CB9C9F9BC17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12E45FF-4E59-444C-A393-CD0CBC8335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1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CE85-ADCB-430C-A57B-28BD5DE906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11500" dirty="0" err="1">
                <a:latin typeface="Kalpurush" panose="02000600000000000000" pitchFamily="2" charset="0"/>
                <a:cs typeface="Kalpurush" panose="02000600000000000000" pitchFamily="2" charset="0"/>
              </a:rPr>
              <a:t>শ্রেণী</a:t>
            </a:r>
            <a:r>
              <a:rPr lang="en-GB" sz="11500" dirty="0">
                <a:latin typeface="Kalpurush" panose="02000600000000000000" pitchFamily="2" charset="0"/>
                <a:cs typeface="Kalpurush" panose="02000600000000000000" pitchFamily="2" charset="0"/>
              </a:rPr>
              <a:t>: ৫ম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E48FD1-7F92-44AB-9888-76454D3FE9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8838"/>
            <a:ext cx="9144000" cy="1655762"/>
          </a:xfrm>
        </p:spPr>
        <p:txBody>
          <a:bodyPr>
            <a:normAutofit/>
          </a:bodyPr>
          <a:lstStyle/>
          <a:p>
            <a:r>
              <a:rPr lang="en-GB" sz="72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72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7200" dirty="0">
                <a:latin typeface="Kalpurush" panose="02000600000000000000" pitchFamily="2" charset="0"/>
                <a:cs typeface="Kalpurush" panose="02000600000000000000" pitchFamily="2" charset="0"/>
              </a:rPr>
              <a:t>জ</a:t>
            </a:r>
            <a:r>
              <a:rPr lang="as-IN" sz="72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7200" dirty="0">
                <a:latin typeface="Kalpurush" panose="02000600000000000000" pitchFamily="2" charset="0"/>
                <a:cs typeface="Kalpurush" panose="02000600000000000000" pitchFamily="2" charset="0"/>
              </a:rPr>
              <a:t>ঞ</a:t>
            </a:r>
            <a:r>
              <a:rPr lang="as-IN" sz="72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7200" dirty="0"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</a:p>
        </p:txBody>
      </p:sp>
    </p:spTree>
    <p:extLst>
      <p:ext uri="{BB962C8B-B14F-4D97-AF65-F5344CB8AC3E}">
        <p14:creationId xmlns:p14="http://schemas.microsoft.com/office/powerpoint/2010/main" val="383623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63F32E-B6D1-4B39-B159-C9A37CD15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084" y="280059"/>
            <a:ext cx="4762500" cy="52391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69C354-AF75-4B8F-A82C-9F5CE7973B0D}"/>
              </a:ext>
            </a:extLst>
          </p:cNvPr>
          <p:cNvSpPr txBox="1"/>
          <p:nvPr/>
        </p:nvSpPr>
        <p:spPr>
          <a:xfrm>
            <a:off x="7592292" y="5654611"/>
            <a:ext cx="3699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শব্দ</a:t>
            </a:r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endParaRPr lang="en-GB" sz="5400" dirty="0">
              <a:solidFill>
                <a:schemeClr val="accent6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9FAEA2-30BA-4761-B0D8-78BC8216F3C1}"/>
              </a:ext>
            </a:extLst>
          </p:cNvPr>
          <p:cNvSpPr txBox="1"/>
          <p:nvPr/>
        </p:nvSpPr>
        <p:spPr>
          <a:xfrm>
            <a:off x="751955" y="1191491"/>
            <a:ext cx="609012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এমন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আমাদের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শুনতে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সাহায্যে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বস্তুর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কম্পন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শব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ৃ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ষ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্টি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এটি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বায়ু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অন্য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কিছুর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ভিতর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চল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ে।</a:t>
            </a:r>
          </a:p>
          <a:p>
            <a:endParaRPr lang="en-GB" sz="36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46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2D0ECF-DBDB-4E2D-AAAE-61D9DB2E0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75" y="387926"/>
            <a:ext cx="4003169" cy="45442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22E840-A74E-4802-BBA4-A0F39665CBAA}"/>
              </a:ext>
            </a:extLst>
          </p:cNvPr>
          <p:cNvSpPr txBox="1"/>
          <p:nvPr/>
        </p:nvSpPr>
        <p:spPr>
          <a:xfrm>
            <a:off x="7439892" y="5211266"/>
            <a:ext cx="3699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তাপ</a:t>
            </a:r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endParaRPr lang="en-GB" sz="5400" dirty="0">
              <a:solidFill>
                <a:schemeClr val="accent6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CD6B0D-DD81-458B-91EE-3269C7F8ED80}"/>
              </a:ext>
            </a:extLst>
          </p:cNvPr>
          <p:cNvSpPr txBox="1"/>
          <p:nvPr/>
        </p:nvSpPr>
        <p:spPr>
          <a:xfrm>
            <a:off x="942109" y="4010937"/>
            <a:ext cx="56418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আগুন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বৈদ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 </a:t>
            </a:r>
            <a:r>
              <a:rPr lang="en-GB" sz="4400" dirty="0" err="1">
                <a:solidFill>
                  <a:srgbClr val="002060"/>
                </a:solidFill>
                <a:latin typeface="SutonnyMJ" pitchFamily="2" charset="0"/>
              </a:rPr>
              <a:t>B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স্ত্রি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SutonnyMJ" pitchFamily="2" charset="0"/>
              </a:rPr>
              <a:t>B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ত্য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ত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 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4400" dirty="0" err="1">
                <a:solidFill>
                  <a:srgbClr val="002060"/>
                </a:solidFill>
                <a:latin typeface="SutonnyMJ" pitchFamily="2" charset="0"/>
              </a:rPr>
              <a:t>B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479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36FA05-E66D-4B13-AFB1-8114234E7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422" y="374073"/>
            <a:ext cx="4189614" cy="26185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91890C-B483-404E-800D-C4E64DC1E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422" y="3135592"/>
            <a:ext cx="4189614" cy="2743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2C4DA5-BC5D-4C2F-A9EC-09B7874040E8}"/>
              </a:ext>
            </a:extLst>
          </p:cNvPr>
          <p:cNvSpPr txBox="1"/>
          <p:nvPr/>
        </p:nvSpPr>
        <p:spPr>
          <a:xfrm>
            <a:off x="7291646" y="5878792"/>
            <a:ext cx="4637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রাসায়নিক</a:t>
            </a:r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endParaRPr lang="en-GB" sz="5400" dirty="0">
              <a:solidFill>
                <a:schemeClr val="accent6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0CDBF-865D-4015-A0DB-4FA11C5549A0}"/>
              </a:ext>
            </a:extLst>
          </p:cNvPr>
          <p:cNvSpPr txBox="1"/>
          <p:nvPr/>
        </p:nvSpPr>
        <p:spPr>
          <a:xfrm>
            <a:off x="1363456" y="1557095"/>
            <a:ext cx="568296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Lvevi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R¡vjvbx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†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Zj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Kqjv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</a:p>
          <a:p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BZ¨vw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`‡Z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ivmvqwbK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kw³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mwÂZ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Lv‡K</a:t>
            </a:r>
            <a:endParaRPr lang="en-GB" sz="3600" dirty="0">
              <a:solidFill>
                <a:srgbClr val="00206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04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510E1D7-7249-478F-B6BD-45DD083189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7227882"/>
              </p:ext>
            </p:extLst>
          </p:nvPr>
        </p:nvGraphicFramePr>
        <p:xfrm>
          <a:off x="845127" y="498764"/>
          <a:ext cx="9314873" cy="5639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3485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2CCE8B-B975-4BA0-80D5-EE4F49602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224226"/>
            <a:ext cx="11346871" cy="52508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CF8E00B-BF31-4B0A-895A-6746D83B0C30}"/>
              </a:ext>
            </a:extLst>
          </p:cNvPr>
          <p:cNvSpPr/>
          <p:nvPr/>
        </p:nvSpPr>
        <p:spPr>
          <a:xfrm>
            <a:off x="4569551" y="5710444"/>
            <a:ext cx="4049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5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GB" sz="5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রূপভেদ</a:t>
            </a:r>
            <a:endParaRPr lang="en-GB" sz="5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4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BD554A-5FBE-4564-8BC2-7C53920F8DE6}"/>
              </a:ext>
            </a:extLst>
          </p:cNvPr>
          <p:cNvSpPr txBox="1"/>
          <p:nvPr/>
        </p:nvSpPr>
        <p:spPr>
          <a:xfrm>
            <a:off x="4073237" y="429491"/>
            <a:ext cx="28023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দলীয়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জ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61E9D4-9A45-4B1F-9355-43B430DDB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4" y="1345893"/>
            <a:ext cx="8866909" cy="36555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F0382E-2409-4D59-AE84-73D65F559EC3}"/>
              </a:ext>
            </a:extLst>
          </p:cNvPr>
          <p:cNvSpPr txBox="1"/>
          <p:nvPr/>
        </p:nvSpPr>
        <p:spPr>
          <a:xfrm>
            <a:off x="1745673" y="5486400"/>
            <a:ext cx="10161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উপরের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্রে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ক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োন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ব্যব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ৃ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আল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ণ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র। </a:t>
            </a:r>
          </a:p>
        </p:txBody>
      </p:sp>
    </p:spTree>
    <p:extLst>
      <p:ext uri="{BB962C8B-B14F-4D97-AF65-F5344CB8AC3E}">
        <p14:creationId xmlns:p14="http://schemas.microsoft.com/office/powerpoint/2010/main" val="255606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423B9E-97C8-4201-9036-6017574185A4}"/>
              </a:ext>
            </a:extLst>
          </p:cNvPr>
          <p:cNvSpPr/>
          <p:nvPr/>
        </p:nvSpPr>
        <p:spPr>
          <a:xfrm>
            <a:off x="3281078" y="293317"/>
            <a:ext cx="40495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5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GB" sz="5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রূপভেদ</a:t>
            </a:r>
            <a:endParaRPr lang="en-GB" sz="5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9A7BC5-0DEA-4BCA-ADAB-C6AC42700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8" y="1051236"/>
            <a:ext cx="11610109" cy="46005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1DC7F6-4526-4B49-82D6-CE2BA6033F6A}"/>
              </a:ext>
            </a:extLst>
          </p:cNvPr>
          <p:cNvSpPr txBox="1"/>
          <p:nvPr/>
        </p:nvSpPr>
        <p:spPr>
          <a:xfrm>
            <a:off x="1233054" y="5806764"/>
            <a:ext cx="11181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আমাদের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চার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পাশে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রূপান্তর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সমূহ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খুজেঁ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তালিকা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তৈরি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92638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8A25540-D26C-4DBC-AB9A-E1E7750BE22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" r="368"/>
          <a:stretch/>
        </p:blipFill>
        <p:spPr>
          <a:xfrm>
            <a:off x="6096000" y="263236"/>
            <a:ext cx="5541817" cy="4572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D75F96-73DE-48F9-A0FF-ADEBC31D6170}"/>
              </a:ext>
            </a:extLst>
          </p:cNvPr>
          <p:cNvSpPr txBox="1"/>
          <p:nvPr/>
        </p:nvSpPr>
        <p:spPr>
          <a:xfrm>
            <a:off x="6345382" y="4955462"/>
            <a:ext cx="4433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তাপের</a:t>
            </a:r>
            <a:r>
              <a:rPr lang="en-GB" sz="5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পরিবহন</a:t>
            </a:r>
            <a:endParaRPr lang="en-GB" sz="5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AC8534-9CF4-4DB6-9301-942FB960E399}"/>
              </a:ext>
            </a:extLst>
          </p:cNvPr>
          <p:cNvSpPr txBox="1"/>
          <p:nvPr/>
        </p:nvSpPr>
        <p:spPr>
          <a:xfrm>
            <a:off x="1413163" y="5878792"/>
            <a:ext cx="104583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কঠিন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পদা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্থে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ঞ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য়।</a:t>
            </a:r>
          </a:p>
        </p:txBody>
      </p:sp>
    </p:spTree>
    <p:extLst>
      <p:ext uri="{BB962C8B-B14F-4D97-AF65-F5344CB8AC3E}">
        <p14:creationId xmlns:p14="http://schemas.microsoft.com/office/powerpoint/2010/main" val="253446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14E7806-1CB7-450B-9F06-8C9B107E1D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" r="-915"/>
          <a:stretch/>
        </p:blipFill>
        <p:spPr>
          <a:xfrm>
            <a:off x="6414656" y="360217"/>
            <a:ext cx="4876798" cy="474274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79BACC-97BF-4A56-B648-1D277378ECC2}"/>
              </a:ext>
            </a:extLst>
          </p:cNvPr>
          <p:cNvSpPr txBox="1"/>
          <p:nvPr/>
        </p:nvSpPr>
        <p:spPr>
          <a:xfrm>
            <a:off x="7325232" y="5278582"/>
            <a:ext cx="3055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তাপের</a:t>
            </a:r>
            <a:r>
              <a:rPr lang="en-GB" sz="4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পরিচলন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ACE85C-26FE-4D8C-A178-F9752FBB6C3C}"/>
              </a:ext>
            </a:extLst>
          </p:cNvPr>
          <p:cNvSpPr txBox="1"/>
          <p:nvPr/>
        </p:nvSpPr>
        <p:spPr>
          <a:xfrm>
            <a:off x="969818" y="5869700"/>
            <a:ext cx="11355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বায়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পদা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্থে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ধ্যে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তাপ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পরিচলন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পদ্ধতি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ঞ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 </a:t>
            </a:r>
            <a:r>
              <a:rPr lang="as-IN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য়।</a:t>
            </a:r>
          </a:p>
        </p:txBody>
      </p:sp>
    </p:spTree>
    <p:extLst>
      <p:ext uri="{BB962C8B-B14F-4D97-AF65-F5344CB8AC3E}">
        <p14:creationId xmlns:p14="http://schemas.microsoft.com/office/powerpoint/2010/main" val="80905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815F4F-2820-46CD-9885-635D4C981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768" y="229292"/>
            <a:ext cx="4691225" cy="4176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E29177-805A-443F-8E8A-CB1C644B0039}"/>
              </a:ext>
            </a:extLst>
          </p:cNvPr>
          <p:cNvSpPr txBox="1"/>
          <p:nvPr/>
        </p:nvSpPr>
        <p:spPr>
          <a:xfrm>
            <a:off x="7150557" y="4724400"/>
            <a:ext cx="2917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তাপের</a:t>
            </a:r>
            <a:r>
              <a:rPr lang="en-GB" sz="4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বিকিরন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80BCA-9937-4FD9-91F2-1E997829DF7C}"/>
              </a:ext>
            </a:extLst>
          </p:cNvPr>
          <p:cNvSpPr txBox="1"/>
          <p:nvPr/>
        </p:nvSpPr>
        <p:spPr>
          <a:xfrm>
            <a:off x="1168007" y="854355"/>
            <a:ext cx="554190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প্রক্রিয়ায়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তাপ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মাধ্যম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ছাড়া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চার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দিকে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ছড়িয়ে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পরেতা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  <a:cs typeface="Kalpurush" panose="02000600000000000000" pitchFamily="2" charset="0"/>
              </a:rPr>
              <a:t>B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  <a:cs typeface="Kalpurush" panose="02000600000000000000" pitchFamily="2" charset="0"/>
              </a:rPr>
              <a:t>wewKib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CF1145-11D3-4034-9BB2-ADA998582CFD}"/>
              </a:ext>
            </a:extLst>
          </p:cNvPr>
          <p:cNvSpPr txBox="1"/>
          <p:nvPr/>
        </p:nvSpPr>
        <p:spPr>
          <a:xfrm>
            <a:off x="1036602" y="2556549"/>
            <a:ext cx="50593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wewKib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cÖwµqvq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Zvc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KwVb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, Zij</a:t>
            </a:r>
          </a:p>
          <a:p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Ges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evqexq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gva¨g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Qvov</a:t>
            </a:r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SutonnyMJ" pitchFamily="2" charset="0"/>
              </a:rPr>
              <a:t>mÂvwjZ</a:t>
            </a:r>
            <a:endParaRPr lang="en-GB" sz="3600" dirty="0">
              <a:solidFill>
                <a:srgbClr val="002060"/>
              </a:solidFill>
              <a:latin typeface="SutonnyMJ" pitchFamily="2" charset="0"/>
            </a:endParaRPr>
          </a:p>
          <a:p>
            <a:r>
              <a:rPr lang="en-GB" sz="3600" dirty="0">
                <a:solidFill>
                  <a:srgbClr val="002060"/>
                </a:solidFill>
                <a:latin typeface="SutonnyMJ" pitchFamily="2" charset="0"/>
              </a:rPr>
              <a:t>nq|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5AE8C-AA4D-4C59-B2CD-90053C2F9B7C}"/>
              </a:ext>
            </a:extLst>
          </p:cNvPr>
          <p:cNvSpPr txBox="1"/>
          <p:nvPr/>
        </p:nvSpPr>
        <p:spPr>
          <a:xfrm>
            <a:off x="661078" y="4724400"/>
            <a:ext cx="876073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পৃথিবী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সূ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্য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ষ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লক্ষ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কিল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টার</a:t>
            </a:r>
            <a:endParaRPr lang="en-GB" sz="28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দূরে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হলেও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সূ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 err="1">
                <a:solidFill>
                  <a:srgbClr val="002060"/>
                </a:solidFill>
                <a:latin typeface="SutonnyMJ" pitchFamily="2" charset="0"/>
                <a:cs typeface="Kalpurush" panose="02000600000000000000" pitchFamily="2" charset="0"/>
              </a:rPr>
              <a:t>B</a:t>
            </a:r>
            <a:r>
              <a:rPr lang="en-GB" sz="3200" dirty="0">
                <a:solidFill>
                  <a:srgbClr val="002060"/>
                </a:solidFill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 </a:t>
            </a:r>
          </a:p>
          <a:p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ং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বৈদ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 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থেকেও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এ </a:t>
            </a:r>
            <a:r>
              <a:rPr lang="en-GB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প্রক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 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ও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en-GB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50631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836" y="633646"/>
            <a:ext cx="1753133" cy="21924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1567" y="3014296"/>
            <a:ext cx="52157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আবুল কালাম আজাদ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. 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এস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. 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সি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 (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অনার্স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), 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এম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. 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এস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সি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 (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পদার্থ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)</a:t>
            </a:r>
          </a:p>
          <a:p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পি.জি.ডি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- 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ইন</a:t>
            </a:r>
            <a:r>
              <a:rPr lang="en-GB" sz="2400" dirty="0">
                <a:latin typeface="Kalpurush" panose="02000600000000000000" pitchFamily="2" charset="0"/>
                <a:cs typeface="Kalpurush" panose="02000600000000000000" pitchFamily="2" charset="0"/>
              </a:rPr>
              <a:t>- </a:t>
            </a:r>
            <a:r>
              <a:rPr lang="en-GB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আই.সি.টি</a:t>
            </a:r>
            <a:endParaRPr lang="en-GB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b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সহকারী শিক্ষক</a:t>
            </a:r>
          </a:p>
          <a:p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প্রিমিয়ার </a:t>
            </a:r>
            <a:r>
              <a:rPr lang="bn-IN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আইডিয়াল</a:t>
            </a:r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 হাই স্কুল,</a:t>
            </a:r>
          </a:p>
          <a:p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ময়মনসিংহ।</a:t>
            </a:r>
            <a:endParaRPr lang="en-GB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05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443D1-623D-4BA2-B403-0E40E8CD0A26}"/>
              </a:ext>
            </a:extLst>
          </p:cNvPr>
          <p:cNvSpPr txBox="1"/>
          <p:nvPr/>
        </p:nvSpPr>
        <p:spPr>
          <a:xfrm>
            <a:off x="4142510" y="207818"/>
            <a:ext cx="28023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দলীয়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জ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4FA612-89D1-4D9C-95F5-0CCAC8814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38814"/>
            <a:ext cx="9698182" cy="4492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11D2D1-27D1-481A-99E7-6984EFA8FBE3}"/>
              </a:ext>
            </a:extLst>
          </p:cNvPr>
          <p:cNvSpPr txBox="1"/>
          <p:nvPr/>
        </p:nvSpPr>
        <p:spPr>
          <a:xfrm>
            <a:off x="1579113" y="5626798"/>
            <a:ext cx="10280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উপরের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ছবিতে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ক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 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ী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ঞ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32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চ্ছে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খুজে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বের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GB" sz="32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393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837F15-EFFD-45F0-82DC-44393C9F0140}"/>
              </a:ext>
            </a:extLst>
          </p:cNvPr>
          <p:cNvSpPr txBox="1"/>
          <p:nvPr/>
        </p:nvSpPr>
        <p:spPr>
          <a:xfrm>
            <a:off x="1662546" y="581891"/>
            <a:ext cx="4961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as-IN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4000" dirty="0" err="1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্তি</a:t>
            </a:r>
            <a:r>
              <a:rPr lang="en-GB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ং</a:t>
            </a:r>
            <a:r>
              <a:rPr lang="as-IN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as-IN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4000" dirty="0" err="1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ষন</a:t>
            </a:r>
            <a:r>
              <a:rPr lang="en-GB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000" dirty="0" err="1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কেন</a:t>
            </a:r>
            <a:r>
              <a:rPr lang="en-GB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000" dirty="0" err="1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জরু</a:t>
            </a:r>
            <a:r>
              <a:rPr lang="as-IN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4000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ী:</a:t>
            </a:r>
            <a:endParaRPr lang="en-GB" sz="2800" dirty="0">
              <a:solidFill>
                <a:srgbClr val="0070C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665BA6-6EF6-44D2-A939-FD5DA3C2FCCA}"/>
              </a:ext>
            </a:extLst>
          </p:cNvPr>
          <p:cNvSpPr txBox="1"/>
          <p:nvPr/>
        </p:nvSpPr>
        <p:spPr>
          <a:xfrm>
            <a:off x="2111576" y="1454727"/>
            <a:ext cx="9063700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প্রতিদিন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নানা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কাজে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তেল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কয়লা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প্রাকৃতিক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গ্যাসের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মত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অ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নবায়নয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</a:p>
          <a:p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উ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ৎ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উ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বেশী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্ভ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ী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ল। এ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সকল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উ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ৎস</a:t>
            </a:r>
          </a:p>
          <a:p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ব্যবহারের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ফলে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নিঃশেষ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আর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সহজে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তৈরি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B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আমাদের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শক্তির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যথায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থ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ব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্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য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ব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হ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ক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র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ে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হ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ব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ে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।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শ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ক্তির</a:t>
            </a:r>
            <a:endParaRPr lang="en-GB" sz="3200" dirty="0">
              <a:latin typeface="SutonnyMJ" pitchFamily="2" charset="0"/>
              <a:cs typeface="Kalpurush" panose="02000600000000000000" pitchFamily="2" charset="0"/>
            </a:endParaRPr>
          </a:p>
          <a:p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অপচয়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পরিবেশের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জন্য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ক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্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ষ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ত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ি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ক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।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শ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ক্তির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যথাযথ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ব্যবাহার</a:t>
            </a:r>
            <a:endParaRPr lang="en-GB" sz="3200" dirty="0">
              <a:latin typeface="SutonnyMJ" pitchFamily="2" charset="0"/>
              <a:cs typeface="Kalpurush" panose="02000600000000000000" pitchFamily="2" charset="0"/>
            </a:endParaRPr>
          </a:p>
          <a:p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করে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আমরা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শক্তির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অপচয়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র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ো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ধ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ক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র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ে 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latin typeface="SutonnyMJ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ি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এবং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পরিবেশ</a:t>
            </a:r>
            <a:r>
              <a:rPr lang="en-GB" sz="3200" dirty="0">
                <a:latin typeface="SutonnyMJ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দূষণ</a:t>
            </a:r>
            <a:endParaRPr lang="en-GB" sz="3200" dirty="0">
              <a:latin typeface="SutonnyMJ" pitchFamily="2" charset="0"/>
              <a:cs typeface="Kalpurush" panose="02000600000000000000" pitchFamily="2" charset="0"/>
            </a:endParaRPr>
          </a:p>
          <a:p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ি।</a:t>
            </a:r>
          </a:p>
        </p:txBody>
      </p:sp>
    </p:spTree>
    <p:extLst>
      <p:ext uri="{BB962C8B-B14F-4D97-AF65-F5344CB8AC3E}">
        <p14:creationId xmlns:p14="http://schemas.microsoft.com/office/powerpoint/2010/main" val="968481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FEA4CB-3C6B-49CC-8FFE-64AA500D5E6D}"/>
              </a:ext>
            </a:extLst>
          </p:cNvPr>
          <p:cNvSpPr txBox="1"/>
          <p:nvPr/>
        </p:nvSpPr>
        <p:spPr>
          <a:xfrm>
            <a:off x="5514111" y="526474"/>
            <a:ext cx="6397905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ী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ক্তি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সংরক্ষন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করব</a:t>
            </a:r>
            <a:r>
              <a:rPr lang="en-GB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</a:p>
          <a:p>
            <a:endParaRPr lang="en-GB" sz="2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ং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ষ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ছ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ু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উপায়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নিচে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দেওয়া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-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ব্যবহারের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বৈদ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ক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াতি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যন্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পাতি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সমূহ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বন্ধ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রাখা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প্রয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জ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অ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ত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ফ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্রিজের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দরজা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খ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খ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বাড়িতে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ছায়ার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ব্যবস্থা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গাছ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লাগান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endParaRPr lang="en-GB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বাতি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জ্ব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িয়ে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প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্দ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আল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গাড়ির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বদলে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যথাসম্ভব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ট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ঁ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 </a:t>
            </a:r>
            <a:r>
              <a:rPr lang="en-GB" sz="2800" dirty="0" err="1">
                <a:latin typeface="SutonnyMJ" pitchFamily="2" charset="0"/>
                <a:cs typeface="Kalpurush" panose="02000600000000000000" pitchFamily="2" charset="0"/>
              </a:rPr>
              <a:t>সা&amp;</a:t>
            </a:r>
            <a:r>
              <a:rPr lang="en-GB" sz="3200" dirty="0" err="1">
                <a:latin typeface="SutonnyMJ" pitchFamily="2" charset="0"/>
                <a:cs typeface="Kalpurush" panose="02000600000000000000" pitchFamily="2" charset="0"/>
              </a:rPr>
              <a:t>B‡Kj</a:t>
            </a:r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4B4211-D1E2-4F20-803D-F602B4A66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567" y="876986"/>
            <a:ext cx="3609142" cy="4561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31CFE4-C832-48E4-A172-3747C61E8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510" y="526474"/>
            <a:ext cx="2874720" cy="54545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66623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E84BA8-E82A-41AA-918F-F6BC73BCA82D}"/>
              </a:ext>
            </a:extLst>
          </p:cNvPr>
          <p:cNvSpPr txBox="1"/>
          <p:nvPr/>
        </p:nvSpPr>
        <p:spPr>
          <a:xfrm>
            <a:off x="1420681" y="398404"/>
            <a:ext cx="935063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as-IN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as-IN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as-IN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en-GB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</a:p>
          <a:p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		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খালি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চ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য়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এমন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সূক্ষ্ম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কনা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কনা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		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পদা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্থ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ঠ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ত।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</a:t>
            </a:r>
            <a:r>
              <a:rPr lang="en-GB" sz="3600" dirty="0" err="1">
                <a:solidFill>
                  <a:schemeClr val="accent5">
                    <a:lumMod val="50000"/>
                  </a:schemeClr>
                </a:solidFill>
                <a:latin typeface="SutonnyMJ" pitchFamily="2" charset="0"/>
              </a:rPr>
              <a:t>B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সূক্ষ্ম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কণা</a:t>
            </a:r>
            <a:r>
              <a:rPr lang="en-GB" sz="4000" dirty="0" err="1">
                <a:solidFill>
                  <a:schemeClr val="accent5">
                    <a:lumMod val="50000"/>
                  </a:schemeClr>
                </a:solidFill>
                <a:latin typeface="SutonnyMJ" pitchFamily="2" charset="0"/>
              </a:rPr>
              <a:t>B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8A3BDB-5192-4606-9ED3-3CC2A7119B6D}"/>
              </a:ext>
            </a:extLst>
          </p:cNvPr>
          <p:cNvSpPr txBox="1"/>
          <p:nvPr/>
        </p:nvSpPr>
        <p:spPr>
          <a:xfrm>
            <a:off x="1512052" y="2118887"/>
            <a:ext cx="92592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অনু</a:t>
            </a:r>
            <a:r>
              <a:rPr lang="en-GB" sz="4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</a:p>
          <a:p>
            <a:r>
              <a:rPr lang="en-GB" sz="3200" dirty="0">
                <a:latin typeface="Kalpurush" panose="02000600000000000000" pitchFamily="2" charset="0"/>
                <a:cs typeface="Kalpurush" panose="02000600000000000000" pitchFamily="2" charset="0"/>
              </a:rPr>
              <a:t>	  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</a:rPr>
              <a:t>B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</a:rPr>
              <a:t> 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তত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একত্রিত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অনু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গঠন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EE57B8-EB15-47FD-944E-8C3EC2936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6" y="3785220"/>
            <a:ext cx="11111346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4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10AD14-63D1-4076-B874-C150373F4FC2}"/>
              </a:ext>
            </a:extLst>
          </p:cNvPr>
          <p:cNvSpPr txBox="1"/>
          <p:nvPr/>
        </p:nvSpPr>
        <p:spPr>
          <a:xfrm>
            <a:off x="2078182" y="1454727"/>
            <a:ext cx="599875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ান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</a:p>
          <a:p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					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পদা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্থে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426F75-6746-4A7C-8506-6C765037A233}"/>
              </a:ext>
            </a:extLst>
          </p:cNvPr>
          <p:cNvSpPr txBox="1"/>
          <p:nvPr/>
        </p:nvSpPr>
        <p:spPr>
          <a:xfrm>
            <a:off x="3435928" y="2901177"/>
            <a:ext cx="42947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ঠ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রল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বায়বীয়</a:t>
            </a:r>
            <a:endParaRPr lang="en-GB" sz="4000" dirty="0">
              <a:solidFill>
                <a:schemeClr val="accent5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F5FEB1-9717-4DB4-B613-F1EF07CCAC72}"/>
              </a:ext>
            </a:extLst>
          </p:cNvPr>
          <p:cNvSpPr txBox="1"/>
          <p:nvPr/>
        </p:nvSpPr>
        <p:spPr>
          <a:xfrm>
            <a:off x="2244436" y="3978295"/>
            <a:ext cx="586891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পানির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তিনটি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অবস্থান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তিনটি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কঠিন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-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বরফ</a:t>
            </a:r>
            <a:endParaRPr lang="en-GB" sz="36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তরল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-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পানি</a:t>
            </a:r>
            <a:endParaRPr lang="en-GB" sz="36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বায়বীয়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-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জলীয়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বাষ্প</a:t>
            </a:r>
            <a:r>
              <a:rPr lang="en-GB" sz="36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solidFill>
                <a:schemeClr val="accent5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65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228C40-15BD-4AC3-B819-E1A6380BE6FB}"/>
              </a:ext>
            </a:extLst>
          </p:cNvPr>
          <p:cNvSpPr txBox="1"/>
          <p:nvPr/>
        </p:nvSpPr>
        <p:spPr>
          <a:xfrm>
            <a:off x="907961" y="914400"/>
            <a:ext cx="73292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ন 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ু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োর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উত্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ও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48A817-0BD0-453A-A0B4-951B36760F8C}"/>
              </a:ext>
            </a:extLst>
          </p:cNvPr>
          <p:cNvSpPr txBox="1"/>
          <p:nvPr/>
        </p:nvSpPr>
        <p:spPr>
          <a:xfrm>
            <a:off x="1593273" y="1962324"/>
            <a:ext cx="5189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১. 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দশা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পরিব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্ত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 </a:t>
            </a:r>
            <a:r>
              <a:rPr lang="as-IN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ি?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DA70CC-00AD-49A5-A2FC-913E9077FF62}"/>
              </a:ext>
            </a:extLst>
          </p:cNvPr>
          <p:cNvSpPr txBox="1"/>
          <p:nvPr/>
        </p:nvSpPr>
        <p:spPr>
          <a:xfrm>
            <a:off x="1925781" y="2447047"/>
            <a:ext cx="89546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উত্তর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</a:p>
          <a:p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পদা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্থেরে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দশা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পরিব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্ত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ন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হ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চ্ছে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অনুগুলে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ভ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জ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</a:p>
          <a:p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এদের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ম</a:t>
            </a:r>
            <a:r>
              <a:rPr lang="as-IN" sz="2800" dirty="0"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্যে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বন্ধন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কেমন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708974-E563-4808-9E5F-9879CDD81E79}"/>
              </a:ext>
            </a:extLst>
          </p:cNvPr>
          <p:cNvSpPr txBox="1"/>
          <p:nvPr/>
        </p:nvSpPr>
        <p:spPr>
          <a:xfrm>
            <a:off x="1593859" y="3776710"/>
            <a:ext cx="76851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সকল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ব্যবহারের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ফলেও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নিঃশেষ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</a:p>
          <a:p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ধরনের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CF1594-7DFA-436D-9BA2-0B95A74C920E}"/>
              </a:ext>
            </a:extLst>
          </p:cNvPr>
          <p:cNvSpPr txBox="1"/>
          <p:nvPr/>
        </p:nvSpPr>
        <p:spPr>
          <a:xfrm>
            <a:off x="1925781" y="4708766"/>
            <a:ext cx="76370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উত্তর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</a:p>
          <a:p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সকল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ব্যবহারের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ফলেও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নিঃশেষ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নবায়নযোগ্য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r>
              <a:rPr lang="en-GB" sz="28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7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00C231-9547-42C9-A6E7-75EB4B14034D}"/>
              </a:ext>
            </a:extLst>
          </p:cNvPr>
          <p:cNvSpPr txBox="1"/>
          <p:nvPr/>
        </p:nvSpPr>
        <p:spPr>
          <a:xfrm>
            <a:off x="1185052" y="651164"/>
            <a:ext cx="70904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শূন্যস্থানের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উত্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ও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DDD73-62D3-413D-A408-B9EC304DEE81}"/>
              </a:ext>
            </a:extLst>
          </p:cNvPr>
          <p:cNvSpPr txBox="1"/>
          <p:nvPr/>
        </p:nvSpPr>
        <p:spPr>
          <a:xfrm>
            <a:off x="1565564" y="1851493"/>
            <a:ext cx="9942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কাপ্তা</a:t>
            </a:r>
            <a:r>
              <a:rPr lang="en-GB" sz="3200" dirty="0" err="1">
                <a:solidFill>
                  <a:srgbClr val="0070C0"/>
                </a:solidFill>
                <a:latin typeface="SutonnyMJ" pitchFamily="2" charset="0"/>
              </a:rPr>
              <a:t>B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জলবিদ্যু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কেন্দ্রে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পানির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স্রোতকে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কাজে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লাগিয়ে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……….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উৎপন্ন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F2192-354F-44B8-8F83-2B039CF1E430}"/>
              </a:ext>
            </a:extLst>
          </p:cNvPr>
          <p:cNvSpPr txBox="1"/>
          <p:nvPr/>
        </p:nvSpPr>
        <p:spPr>
          <a:xfrm>
            <a:off x="1565564" y="2528602"/>
            <a:ext cx="6492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গান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শুনতে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………..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89C1A0-6E6E-401B-BF7B-453EDBB61929}"/>
              </a:ext>
            </a:extLst>
          </p:cNvPr>
          <p:cNvSpPr txBox="1"/>
          <p:nvPr/>
        </p:nvSpPr>
        <p:spPr>
          <a:xfrm>
            <a:off x="1565564" y="3167390"/>
            <a:ext cx="9576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খাবার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জ্বালানি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তেল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কয়লা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SutonnyMJ" pitchFamily="2" charset="0"/>
              </a:rPr>
              <a:t>B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ত্যাদিতে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রাসায়নিক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……………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থাকে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80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00C231-9547-42C9-A6E7-75EB4B14034D}"/>
              </a:ext>
            </a:extLst>
          </p:cNvPr>
          <p:cNvSpPr txBox="1"/>
          <p:nvPr/>
        </p:nvSpPr>
        <p:spPr>
          <a:xfrm>
            <a:off x="1185052" y="651164"/>
            <a:ext cx="70904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চ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শূন্যস্থানের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latin typeface="Kalpurush" panose="02000600000000000000" pitchFamily="2" charset="0"/>
                <a:cs typeface="Kalpurush" panose="02000600000000000000" pitchFamily="2" charset="0"/>
              </a:rPr>
              <a:t>উত্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া</a:t>
            </a:r>
            <a:r>
              <a:rPr lang="as-IN" sz="5400" dirty="0">
                <a:latin typeface="Kalpurush" panose="02000600000000000000" pitchFamily="2" charset="0"/>
                <a:cs typeface="Kalpurush" panose="02000600000000000000" pitchFamily="2" charset="0"/>
              </a:rPr>
              <a:t>ও</a:t>
            </a:r>
            <a:r>
              <a:rPr lang="en-GB" sz="5400" dirty="0"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DDD73-62D3-413D-A408-B9EC304DEE81}"/>
              </a:ext>
            </a:extLst>
          </p:cNvPr>
          <p:cNvSpPr txBox="1"/>
          <p:nvPr/>
        </p:nvSpPr>
        <p:spPr>
          <a:xfrm>
            <a:off x="1565564" y="1851493"/>
            <a:ext cx="10083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কাপ্তা্াি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জলবিদ্যু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কেন্দ্রে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পানির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স্রোতকে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কাজে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লাগিয়ে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……….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উৎপন্ন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F2192-354F-44B8-8F83-2B039CF1E430}"/>
              </a:ext>
            </a:extLst>
          </p:cNvPr>
          <p:cNvSpPr txBox="1"/>
          <p:nvPr/>
        </p:nvSpPr>
        <p:spPr>
          <a:xfrm>
            <a:off x="1565564" y="2528602"/>
            <a:ext cx="6492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গান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শুনতে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………..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89C1A0-6E6E-401B-BF7B-453EDBB61929}"/>
              </a:ext>
            </a:extLst>
          </p:cNvPr>
          <p:cNvSpPr txBox="1"/>
          <p:nvPr/>
        </p:nvSpPr>
        <p:spPr>
          <a:xfrm>
            <a:off x="1565564" y="3167390"/>
            <a:ext cx="95702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৩.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খাবার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জ্বালানি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তেল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কয়লা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্ত্যাদিতে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রাসায়নিক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……………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থাকে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45C438-FD92-4CC1-8A90-16EF5ABE6AD5}"/>
              </a:ext>
            </a:extLst>
          </p:cNvPr>
          <p:cNvSpPr txBox="1"/>
          <p:nvPr/>
        </p:nvSpPr>
        <p:spPr>
          <a:xfrm>
            <a:off x="1884218" y="5112327"/>
            <a:ext cx="997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as-IN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as-IN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ুৎ</a:t>
            </a:r>
            <a:endParaRPr lang="en-GB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7BC7B8-04C4-4F6D-8E04-E0FD7A03AAEF}"/>
              </a:ext>
            </a:extLst>
          </p:cNvPr>
          <p:cNvSpPr txBox="1"/>
          <p:nvPr/>
        </p:nvSpPr>
        <p:spPr>
          <a:xfrm>
            <a:off x="3732726" y="5112327"/>
            <a:ext cx="997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সঞ্চিত</a:t>
            </a:r>
            <a:endParaRPr lang="en-GB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DF0A7-6BB7-4953-AE84-DEED2A8B2184}"/>
              </a:ext>
            </a:extLst>
          </p:cNvPr>
          <p:cNvSpPr txBox="1"/>
          <p:nvPr/>
        </p:nvSpPr>
        <p:spPr>
          <a:xfrm>
            <a:off x="6350688" y="5112327"/>
            <a:ext cx="997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শব্দ</a:t>
            </a:r>
            <a:endParaRPr lang="en-GB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1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81481E-6 L 0.57383 -0.4967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85" y="-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0.41666 -0.3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3" y="-1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15143 -0.3997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78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463A7C-6980-429A-979A-C433EB01D6B9}"/>
              </a:ext>
            </a:extLst>
          </p:cNvPr>
          <p:cNvSpPr txBox="1"/>
          <p:nvPr/>
        </p:nvSpPr>
        <p:spPr>
          <a:xfrm>
            <a:off x="3685309" y="1136072"/>
            <a:ext cx="42533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latin typeface="Kalpurush" panose="02000600000000000000" pitchFamily="2" charset="0"/>
                <a:cs typeface="Kalpurush" panose="02000600000000000000" pitchFamily="2" charset="0"/>
              </a:rPr>
              <a:t>অধ্যায়:৫ম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38A89D-66F6-4C03-BA89-1D8E4C0B3ECB}"/>
              </a:ext>
            </a:extLst>
          </p:cNvPr>
          <p:cNvSpPr txBox="1"/>
          <p:nvPr/>
        </p:nvSpPr>
        <p:spPr>
          <a:xfrm>
            <a:off x="3228109" y="2875002"/>
            <a:ext cx="42533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err="1">
                <a:latin typeface="Kalpurush" panose="02000600000000000000" pitchFamily="2" charset="0"/>
                <a:cs typeface="Kalpurush" panose="02000600000000000000" pitchFamily="2" charset="0"/>
              </a:rPr>
              <a:t>পদা</a:t>
            </a:r>
            <a:r>
              <a:rPr lang="as-IN" sz="6600" dirty="0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6600" dirty="0" err="1">
                <a:latin typeface="Kalpurush" panose="02000600000000000000" pitchFamily="2" charset="0"/>
                <a:cs typeface="Kalpurush" panose="02000600000000000000" pitchFamily="2" charset="0"/>
              </a:rPr>
              <a:t>্থ</a:t>
            </a:r>
            <a:r>
              <a:rPr lang="en-GB" sz="6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6600" dirty="0">
                <a:latin typeface="Kalpurush" panose="02000600000000000000" pitchFamily="2" charset="0"/>
                <a:cs typeface="Kalpurush" panose="02000600000000000000" pitchFamily="2" charset="0"/>
              </a:rPr>
              <a:t>ও</a:t>
            </a:r>
            <a:r>
              <a:rPr lang="en-GB" sz="6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6600" dirty="0"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en-GB" sz="6600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ক্তি</a:t>
            </a:r>
            <a:endParaRPr lang="en-GB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96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F858C9-7CCA-4646-9F6B-8C2F85B58D06}"/>
              </a:ext>
            </a:extLst>
          </p:cNvPr>
          <p:cNvSpPr txBox="1"/>
          <p:nvPr/>
        </p:nvSpPr>
        <p:spPr>
          <a:xfrm>
            <a:off x="3158836" y="761999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GB" sz="4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অধ্যায়ে</a:t>
            </a:r>
            <a:r>
              <a:rPr lang="en-GB" sz="4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GB" sz="4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যা</a:t>
            </a:r>
            <a:r>
              <a:rPr lang="en-GB" sz="4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শিখ</a:t>
            </a:r>
            <a:r>
              <a:rPr lang="as-IN" sz="4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4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6C018-2E19-4C14-83F8-526D13B5011E}"/>
              </a:ext>
            </a:extLst>
          </p:cNvPr>
          <p:cNvSpPr txBox="1"/>
          <p:nvPr/>
        </p:nvSpPr>
        <p:spPr>
          <a:xfrm>
            <a:off x="5458691" y="2937163"/>
            <a:ext cx="4642618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endParaRPr lang="en-GB" sz="4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রূপান্তর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সঞ্চালন</a:t>
            </a:r>
            <a:endParaRPr lang="en-GB" sz="4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সংরক্ষন</a:t>
            </a:r>
            <a:endParaRPr lang="en-GB" sz="4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পদা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্থে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ঠ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395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B6EA1A9-F9D8-4C72-811D-64021F4FBA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359554"/>
            <a:ext cx="4894262" cy="2751168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309951E-F7EC-4C6C-AA0E-7B5F3DE70E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81" y="173038"/>
            <a:ext cx="4686300" cy="3124200"/>
          </a:xfr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D7031D-70F4-4499-9DFA-B21AAB9A7717}"/>
              </a:ext>
            </a:extLst>
          </p:cNvPr>
          <p:cNvSpPr txBox="1">
            <a:spLocks/>
          </p:cNvSpPr>
          <p:nvPr/>
        </p:nvSpPr>
        <p:spPr>
          <a:xfrm>
            <a:off x="334384" y="3560618"/>
            <a:ext cx="4895055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825858-7C5E-45E4-BDBA-8A8B5A783EA9}"/>
              </a:ext>
            </a:extLst>
          </p:cNvPr>
          <p:cNvSpPr txBox="1">
            <a:spLocks/>
          </p:cNvSpPr>
          <p:nvPr/>
        </p:nvSpPr>
        <p:spPr>
          <a:xfrm>
            <a:off x="6096000" y="3560617"/>
            <a:ext cx="4895055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7606E1-4C89-491D-8D52-334E207551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67" y="3297238"/>
            <a:ext cx="4816258" cy="26971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E5ADE0-85E4-4790-827C-333F2051B6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80" y="3428999"/>
            <a:ext cx="4686299" cy="24176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178E8A-D9B6-48D7-AF41-67867079A1DD}"/>
              </a:ext>
            </a:extLst>
          </p:cNvPr>
          <p:cNvSpPr txBox="1"/>
          <p:nvPr/>
        </p:nvSpPr>
        <p:spPr>
          <a:xfrm>
            <a:off x="3860677" y="6100043"/>
            <a:ext cx="3603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দ্বারা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বুঝা</a:t>
            </a:r>
            <a:r>
              <a:rPr lang="en-GB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যাচ্ছে</a:t>
            </a:r>
            <a:endParaRPr lang="en-GB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5329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12010-71FE-41CB-A839-7975EC697BA0}"/>
              </a:ext>
            </a:extLst>
          </p:cNvPr>
          <p:cNvSpPr txBox="1"/>
          <p:nvPr/>
        </p:nvSpPr>
        <p:spPr>
          <a:xfrm>
            <a:off x="1787236" y="1094509"/>
            <a:ext cx="14382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as-IN" sz="5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</a:t>
            </a:r>
            <a:r>
              <a:rPr lang="en-GB" sz="5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্তি</a:t>
            </a:r>
            <a:r>
              <a:rPr lang="en-GB" sz="5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endParaRPr lang="en-GB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A562B-F270-45B4-A1B1-E0F9FD95FD2D}"/>
              </a:ext>
            </a:extLst>
          </p:cNvPr>
          <p:cNvSpPr txBox="1"/>
          <p:nvPr/>
        </p:nvSpPr>
        <p:spPr>
          <a:xfrm>
            <a:off x="3352800" y="2369127"/>
            <a:ext cx="73116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GB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কিছু</a:t>
            </a:r>
            <a:r>
              <a:rPr lang="en-GB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GB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সাম</a:t>
            </a:r>
            <a:r>
              <a:rPr lang="as-IN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4400" dirty="0" err="1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্থ</a:t>
            </a:r>
            <a:r>
              <a:rPr lang="as-IN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 হ</a:t>
            </a:r>
            <a:r>
              <a:rPr lang="as-IN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</a:t>
            </a:r>
            <a:r>
              <a:rPr lang="en-GB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 </a:t>
            </a:r>
            <a:r>
              <a:rPr lang="en-GB" sz="4400" dirty="0" err="1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4400" dirty="0">
                <a:solidFill>
                  <a:srgbClr val="C0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GB" sz="2800" dirty="0">
              <a:solidFill>
                <a:srgbClr val="C0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E78AA7-08A5-40CB-8482-4DB49EEFFB0E}"/>
              </a:ext>
            </a:extLst>
          </p:cNvPr>
          <p:cNvSpPr txBox="1"/>
          <p:nvPr/>
        </p:nvSpPr>
        <p:spPr>
          <a:xfrm>
            <a:off x="2506343" y="5378770"/>
            <a:ext cx="52645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রূপভেদ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  <a:endParaRPr lang="en-GB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5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7D32F6D-EF94-4A56-84B3-CA9C449A16F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0" t="-2879" r="5466" b="2879"/>
          <a:stretch/>
        </p:blipFill>
        <p:spPr>
          <a:xfrm>
            <a:off x="7539264" y="706582"/>
            <a:ext cx="3280974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A39FCE-9874-4CAD-81A2-21B5540F3991}"/>
              </a:ext>
            </a:extLst>
          </p:cNvPr>
          <p:cNvSpPr txBox="1"/>
          <p:nvPr/>
        </p:nvSpPr>
        <p:spPr>
          <a:xfrm>
            <a:off x="7689273" y="5412662"/>
            <a:ext cx="2992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দ্যু</a:t>
            </a:r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endParaRPr lang="en-GB" sz="5400" dirty="0">
              <a:solidFill>
                <a:schemeClr val="accent6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F89CCA-1FDB-46F4-9100-993EDC1E0C83}"/>
              </a:ext>
            </a:extLst>
          </p:cNvPr>
          <p:cNvSpPr txBox="1"/>
          <p:nvPr/>
        </p:nvSpPr>
        <p:spPr>
          <a:xfrm>
            <a:off x="2680855" y="3214253"/>
            <a:ext cx="36437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as-IN" sz="4000" dirty="0">
                <a:latin typeface="Kalpurush" panose="02000600000000000000" pitchFamily="2" charset="0"/>
                <a:cs typeface="Kalpurush" panose="02000600000000000000" pitchFamily="2" charset="0"/>
              </a:rPr>
              <a:t>ৈ</a:t>
            </a: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দ্যুতিক</a:t>
            </a:r>
            <a:r>
              <a:rPr lang="en-GB" sz="4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বাতি</a:t>
            </a:r>
            <a:endParaRPr lang="en-GB" sz="4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পাখা</a:t>
            </a:r>
            <a:endParaRPr lang="en-GB" sz="4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টেলিভিশন</a:t>
            </a:r>
            <a:r>
              <a:rPr lang="en-GB" sz="4000" dirty="0"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ওয়াসিং</a:t>
            </a:r>
            <a:r>
              <a:rPr lang="en-GB" sz="4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000" dirty="0" err="1">
                <a:latin typeface="Kalpurush" panose="02000600000000000000" pitchFamily="2" charset="0"/>
                <a:cs typeface="Kalpurush" panose="02000600000000000000" pitchFamily="2" charset="0"/>
              </a:rPr>
              <a:t>মেশিন</a:t>
            </a:r>
            <a:endParaRPr lang="en-GB" sz="4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79856D-DCC4-4808-A78A-29427D314670}"/>
              </a:ext>
            </a:extLst>
          </p:cNvPr>
          <p:cNvSpPr txBox="1"/>
          <p:nvPr/>
        </p:nvSpPr>
        <p:spPr>
          <a:xfrm>
            <a:off x="2937164" y="1413164"/>
            <a:ext cx="20778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7563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AC92181-CF42-4357-AE8D-334D754C4B0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7" t="-2424" r="3641" b="2424"/>
          <a:stretch/>
        </p:blipFill>
        <p:spPr>
          <a:xfrm>
            <a:off x="4752109" y="103908"/>
            <a:ext cx="7218057" cy="45720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44F661-AC96-4722-838C-587FBEA8BE90}"/>
              </a:ext>
            </a:extLst>
          </p:cNvPr>
          <p:cNvSpPr txBox="1"/>
          <p:nvPr/>
        </p:nvSpPr>
        <p:spPr>
          <a:xfrm>
            <a:off x="7079673" y="4955462"/>
            <a:ext cx="3699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যান্ত্রিক</a:t>
            </a:r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endParaRPr lang="en-GB" sz="5400" dirty="0">
              <a:solidFill>
                <a:schemeClr val="accent6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8234B4-8B37-4360-87EF-D43B8543A8DC}"/>
              </a:ext>
            </a:extLst>
          </p:cNvPr>
          <p:cNvSpPr txBox="1"/>
          <p:nvPr/>
        </p:nvSpPr>
        <p:spPr>
          <a:xfrm>
            <a:off x="2230582" y="5827839"/>
            <a:ext cx="9490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চলমান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বস্তুর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ধরনের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যান্ত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 </a:t>
            </a:r>
            <a:r>
              <a:rPr lang="as-IN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en-GB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ক্তি</a:t>
            </a:r>
            <a:r>
              <a:rPr lang="en-GB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GB" sz="20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15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4E746C0-32C9-44A1-B4D8-6BBD1073E66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6" r="26076"/>
          <a:stretch>
            <a:fillRect/>
          </a:stretch>
        </p:blipFill>
        <p:spPr>
          <a:xfrm>
            <a:off x="8467681" y="249381"/>
            <a:ext cx="3280974" cy="520931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3FBE74-6FF8-4A8C-AAD3-861D82D8A28E}"/>
              </a:ext>
            </a:extLst>
          </p:cNvPr>
          <p:cNvSpPr txBox="1"/>
          <p:nvPr/>
        </p:nvSpPr>
        <p:spPr>
          <a:xfrm>
            <a:off x="8269534" y="5685289"/>
            <a:ext cx="3677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আলোক</a:t>
            </a:r>
            <a:r>
              <a:rPr lang="en-GB" sz="54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5400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endParaRPr lang="en-GB" sz="5400" dirty="0">
              <a:solidFill>
                <a:schemeClr val="accent6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500225-33C1-46E5-AE70-9DF38049FD11}"/>
              </a:ext>
            </a:extLst>
          </p:cNvPr>
          <p:cNvSpPr txBox="1"/>
          <p:nvPr/>
        </p:nvSpPr>
        <p:spPr>
          <a:xfrm>
            <a:off x="1512398" y="966787"/>
            <a:ext cx="666178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আল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ৃ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ষ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্টি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সক্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ষ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ে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আমাদের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দেখতে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সাহায্যে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GB" sz="5200" dirty="0" err="1">
                <a:solidFill>
                  <a:srgbClr val="002060"/>
                </a:solidFill>
                <a:latin typeface="SutonnyMJ" pitchFamily="2" charset="0"/>
              </a:rPr>
              <a:t>B</a:t>
            </a:r>
            <a:r>
              <a:rPr lang="en-GB" sz="44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লোক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শক্তি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  <a:p>
            <a:endParaRPr lang="en-GB" sz="4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সূ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্য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,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ৈ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্যুতিক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ি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োমবাতি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আল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ো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 </a:t>
            </a:r>
            <a:r>
              <a:rPr lang="as-IN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ক্তি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পাওয়া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GB" sz="44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যায়</a:t>
            </a:r>
            <a:r>
              <a:rPr lang="en-GB" sz="4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725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540</TotalTime>
  <Words>1155</Words>
  <Application>Microsoft Office PowerPoint</Application>
  <PresentationFormat>Widescreen</PresentationFormat>
  <Paragraphs>128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Corbel</vt:lpstr>
      <vt:lpstr>Kalpurush</vt:lpstr>
      <vt:lpstr>SutonnyMJ</vt:lpstr>
      <vt:lpstr>Parallax</vt:lpstr>
      <vt:lpstr>শ্রেণী: ৫ম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শ্রেণী: ৫ম</dc:title>
  <dc:creator>Abul Kalam Azad</dc:creator>
  <cp:lastModifiedBy>Abul Kalam Azad</cp:lastModifiedBy>
  <cp:revision>19</cp:revision>
  <dcterms:created xsi:type="dcterms:W3CDTF">2018-09-09T17:05:01Z</dcterms:created>
  <dcterms:modified xsi:type="dcterms:W3CDTF">2018-09-14T17:33:43Z</dcterms:modified>
</cp:coreProperties>
</file>